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4535-F1B4-4171-9B30-43139EDC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4DC90-6C10-4CFD-9C5A-B60B10CE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0000-1B2D-4315-AFD4-58C94631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DECB-FA51-4C94-B47B-E367CC96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BBEA-F435-4E31-97A6-C0652A7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320-BB2A-4497-A597-E882D505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377A9-1E9F-4199-84A2-C3D596DD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6003-ECF3-404C-9F3F-B9E2B837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221B-9F91-44D4-BD78-A9319F4C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669E-1265-43C8-970F-0741568D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4688E-11FA-499B-8124-965BAC7DE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2F970-4A4C-4D4C-B88F-BA0D31DF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6D08-1C48-4BE6-A4AF-2DC8B745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A892-CF7F-4D57-BE09-258EC5BF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B9BF-EC88-4394-A9A6-D363A2F4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93C8-FB8A-46A1-95AF-E8E317F5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32DA-7D1E-4567-A9FA-E8458644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5301-7BB7-4775-8E6B-63B31B94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EABB-4336-43C6-A98E-E36ED797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6EC1-7E4B-4EBE-8DEF-4AE7543E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DF15-8985-4C1E-ADE8-5A984E4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FBCB-3DA8-4394-B4C9-30EC10B7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D54DA-B0E5-4F6B-A52D-18F6E048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12F2-5AEC-4654-AF26-985BD673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EF46-D790-4EED-A03A-BFE04C56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195A-5DEB-4455-BD3C-60E6A24D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1AD0-D15E-4061-8128-561E468D4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808B-2E9C-4FF2-96D1-2BDB0593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2488-795E-46B4-A919-A92409A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EA75-8F73-45AC-A58E-C66952D4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73E5-12FD-423E-876B-1D27DEB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0B36-9CF4-4639-A398-9BED4010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ECF6-9BA6-4300-A80D-58E5C7E9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EC15F-5306-4C17-B5A3-1C68E12BA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3C75C-C9D4-4C39-860B-AA4513A99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653D8-99F1-4048-91EA-523B6768F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3F59B-8565-49AC-8D94-147E37AA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336D0-22CA-4A7F-8CFF-C079394B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054B6-E899-40E1-B0CA-3BE97D63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E2E3-F8C4-4DFD-83B7-4E24231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D3FEA-074D-45C5-9EAB-6FB73D23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02784-08B0-4286-A4CF-AF21ACD0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69F4E-23C5-4A2F-8D2C-035CD482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6F0D7-3680-4862-BD78-AF9189E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4F527-2325-47F5-B0D4-52071AD1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7C27-FE51-429E-80B9-FDAA17EF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ED09-6A8C-4CFA-B8FE-C825CC5F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711A-9162-4D48-BE33-7FDD1C80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B1B3F-61B4-4732-9509-BF213838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AFDE-C0C6-4500-87CF-06B3B6B2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E94E-80CF-4920-84B0-3EB69AB9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A843-1C29-4095-B247-BBE37D8C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F013-1053-4EC0-9804-007B7573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18F5F-9829-422E-AD20-2D520A268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CCB0-6C86-4558-9553-453CAAA4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2F92-2E38-489D-B66C-560E69B0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2F683-22CE-4B62-AE2B-D768DF5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C4C0-2FF6-4079-AA5E-AD85BDBD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369D-A62B-4169-99F7-C9A551DD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9A1F-4B14-493D-B208-C551943C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8D07-A16D-4453-AA80-0B2F15D3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2BC-24D9-445A-92A5-F1E1E85601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AA71-4B7D-48C1-964F-BEDF89F2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6640-AB43-47D1-95C6-B31BFC407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DE19-2684-475D-8BC0-49F32D7B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csds/pokem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ndrew\Scatterplot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Andrew\Psychic-contour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C:\Users\Andrew\Blaziken_Sceptile_Comparison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9A-9D67-4F9E-B39C-CC46A35AE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670-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0857-F53D-4523-A82B-06AF76CB3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7- Advanced Data Visualization</a:t>
            </a:r>
          </a:p>
          <a:p>
            <a:r>
              <a:rPr lang="en-US" dirty="0"/>
              <a:t>Andrew Lujan</a:t>
            </a:r>
          </a:p>
          <a:p>
            <a:r>
              <a:rPr lang="en-US" dirty="0"/>
              <a:t>John Koenig</a:t>
            </a:r>
          </a:p>
        </p:txBody>
      </p:sp>
    </p:spTree>
    <p:extLst>
      <p:ext uri="{BB962C8B-B14F-4D97-AF65-F5344CB8AC3E}">
        <p14:creationId xmlns:p14="http://schemas.microsoft.com/office/powerpoint/2010/main" val="41323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E8C8-70AC-47A7-A12D-54D40FC2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E120-C214-43D0-A715-D621466F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assignment, I wanted to perform attempt some advanced data visualizations using the </a:t>
            </a:r>
            <a:r>
              <a:rPr lang="en-US" dirty="0" err="1"/>
              <a:t>Pokemon</a:t>
            </a:r>
            <a:r>
              <a:rPr lang="en-US" dirty="0"/>
              <a:t> dataset found at Kaggle: </a:t>
            </a:r>
            <a:r>
              <a:rPr lang="en-US" dirty="0">
                <a:hlinkClick r:id="rId2"/>
              </a:rPr>
              <a:t>https://www.kaggle.com/abcsds/pokemon</a:t>
            </a:r>
            <a:endParaRPr lang="en-US" dirty="0"/>
          </a:p>
          <a:p>
            <a:r>
              <a:rPr lang="en-US" dirty="0"/>
              <a:t>I wanted to explore </a:t>
            </a:r>
            <a:r>
              <a:rPr lang="en-US" dirty="0" err="1"/>
              <a:t>Poke’mon</a:t>
            </a:r>
            <a:r>
              <a:rPr lang="en-US" dirty="0"/>
              <a:t> attributes within the </a:t>
            </a:r>
            <a:r>
              <a:rPr lang="en-US" dirty="0" err="1"/>
              <a:t>Poke’mon</a:t>
            </a:r>
            <a:r>
              <a:rPr lang="en-US" dirty="0"/>
              <a:t> game using the </a:t>
            </a:r>
            <a:r>
              <a:rPr lang="en-US" dirty="0" err="1"/>
              <a:t>plotly</a:t>
            </a:r>
            <a:r>
              <a:rPr lang="en-US" dirty="0"/>
              <a:t> library and all of the features within it. </a:t>
            </a:r>
          </a:p>
          <a:p>
            <a:pPr lvl="1"/>
            <a:r>
              <a:rPr lang="en-US" dirty="0"/>
              <a:t>I chose to create a scatterplot for every </a:t>
            </a:r>
            <a:r>
              <a:rPr lang="en-US" dirty="0" err="1"/>
              <a:t>Poke’mon</a:t>
            </a:r>
            <a:r>
              <a:rPr lang="en-US" dirty="0"/>
              <a:t> in the game on their attributes Special Attack and Special Defense. I chose these attributes because of the popularity of special attacks in the game. </a:t>
            </a:r>
          </a:p>
          <a:p>
            <a:pPr lvl="1"/>
            <a:r>
              <a:rPr lang="en-US" dirty="0"/>
              <a:t>I also wanted to see the distribution of my favorite type of </a:t>
            </a:r>
            <a:r>
              <a:rPr lang="en-US" dirty="0" err="1"/>
              <a:t>Pokemon</a:t>
            </a:r>
            <a:r>
              <a:rPr lang="en-US" dirty="0"/>
              <a:t>, psychic, by their attributes.</a:t>
            </a:r>
          </a:p>
          <a:p>
            <a:pPr lvl="1"/>
            <a:r>
              <a:rPr lang="en-US" dirty="0"/>
              <a:t>The last plot I created was a radar chart which I believe is the best kind of chart to present the contrasts between a </a:t>
            </a:r>
            <a:r>
              <a:rPr lang="en-US" dirty="0" err="1"/>
              <a:t>poke’mon</a:t>
            </a:r>
            <a:r>
              <a:rPr lang="en-US" dirty="0"/>
              <a:t> and their attributes. </a:t>
            </a:r>
          </a:p>
        </p:txBody>
      </p:sp>
    </p:spTree>
    <p:extLst>
      <p:ext uri="{BB962C8B-B14F-4D97-AF65-F5344CB8AC3E}">
        <p14:creationId xmlns:p14="http://schemas.microsoft.com/office/powerpoint/2010/main" val="244768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87D7-308D-4F5A-8A58-A35A9264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Visualization # 1</a:t>
            </a:r>
            <a:br>
              <a:rPr lang="en-US" b="1" dirty="0"/>
            </a:br>
            <a:r>
              <a:rPr lang="en-US" b="1" dirty="0" err="1"/>
              <a:t>Plotly</a:t>
            </a:r>
            <a:r>
              <a:rPr lang="en-US" b="1" dirty="0"/>
              <a:t> Scatterplot</a:t>
            </a:r>
            <a:br>
              <a:rPr lang="en-US" b="1" dirty="0"/>
            </a:br>
            <a:r>
              <a:rPr lang="en-US" sz="1800" b="1" dirty="0"/>
              <a:t>interactive chart link: </a:t>
            </a:r>
            <a:r>
              <a:rPr lang="en-US" sz="1800" b="1" dirty="0">
                <a:hlinkClick r:id="rId2" action="ppaction://hlinkfile"/>
              </a:rPr>
              <a:t>file:///C:/Users/Andrew/Scatterplot.html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9900-E16F-48D6-B2A1-CF124F4F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15998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chart measures special defense by special attack. I added on speed as an additional way to filter each </a:t>
            </a:r>
            <a:r>
              <a:rPr lang="en-US" sz="1800" dirty="0" err="1"/>
              <a:t>Poke’mon</a:t>
            </a:r>
            <a:r>
              <a:rPr lang="en-US" sz="1800" dirty="0"/>
              <a:t> as is a crucial attribute in the games.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 the end of the chart we can see some legendary </a:t>
            </a:r>
            <a:r>
              <a:rPr lang="en-US" sz="1800" dirty="0" err="1"/>
              <a:t>Pokemon</a:t>
            </a:r>
            <a:r>
              <a:rPr lang="en-US" sz="1800" dirty="0"/>
              <a:t> like </a:t>
            </a:r>
            <a:r>
              <a:rPr lang="en-US" sz="1800" dirty="0" err="1"/>
              <a:t>Mewtwo</a:t>
            </a:r>
            <a:r>
              <a:rPr lang="en-US" sz="1800" dirty="0"/>
              <a:t> and </a:t>
            </a:r>
            <a:r>
              <a:rPr lang="en-US" sz="1800" dirty="0" err="1"/>
              <a:t>Deoxys</a:t>
            </a:r>
            <a:r>
              <a:rPr lang="en-US" sz="1800" dirty="0"/>
              <a:t> with extremely high special attack and speed attributes, but low special defense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Most </a:t>
            </a:r>
            <a:r>
              <a:rPr lang="en-US" sz="1800" dirty="0" err="1"/>
              <a:t>Poke’mon</a:t>
            </a:r>
            <a:r>
              <a:rPr lang="en-US" sz="1800" dirty="0"/>
              <a:t> are generally slow which explains the large amounts of blue in the plot.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E04B-0EB5-4904-AA16-EDB02E0D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93" y="1784022"/>
            <a:ext cx="6686764" cy="36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87D7-308D-4F5A-8A58-A35A9264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Visualization # 2</a:t>
            </a:r>
            <a:br>
              <a:rPr lang="en-US" b="1" dirty="0"/>
            </a:br>
            <a:r>
              <a:rPr lang="en-US" b="1" dirty="0" err="1"/>
              <a:t>Plotly</a:t>
            </a:r>
            <a:r>
              <a:rPr lang="en-US" b="1" dirty="0"/>
              <a:t> Contour Chart</a:t>
            </a:r>
            <a:br>
              <a:rPr lang="en-US" b="1" dirty="0"/>
            </a:br>
            <a:r>
              <a:rPr lang="en-US" sz="1800" b="1" dirty="0"/>
              <a:t>interactive chart link: </a:t>
            </a:r>
            <a:r>
              <a:rPr lang="en-US" sz="1800" b="1" dirty="0">
                <a:hlinkClick r:id="rId2" action="ppaction://hlinkfile"/>
              </a:rPr>
              <a:t>file:///C:/Users/Andrew/Psychic-contour.html</a:t>
            </a: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9900-E16F-48D6-B2A1-CF124F4F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1599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chart to the right takes a look at the distribution of psychic </a:t>
            </a:r>
            <a:r>
              <a:rPr lang="en-US" sz="1800" dirty="0" err="1"/>
              <a:t>Poke’mon</a:t>
            </a:r>
            <a:r>
              <a:rPr lang="en-US" sz="1800" dirty="0"/>
              <a:t> by their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Essentially, it tells how many psychic </a:t>
            </a:r>
            <a:r>
              <a:rPr lang="en-US" sz="1800" dirty="0" err="1"/>
              <a:t>Poke’mon</a:t>
            </a:r>
            <a:r>
              <a:rPr lang="en-US" sz="1800" dirty="0"/>
              <a:t> attributes fall within those categories. The </a:t>
            </a:r>
            <a:r>
              <a:rPr lang="en-US" sz="1800" dirty="0" err="1"/>
              <a:t>colorscale</a:t>
            </a:r>
            <a:r>
              <a:rPr lang="en-US" sz="1800" dirty="0"/>
              <a:t> is used as the mode of measure for the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the Y-axis representing the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expected to see a lot of </a:t>
            </a:r>
            <a:r>
              <a:rPr lang="en-US" sz="1800" dirty="0" err="1"/>
              <a:t>Poke’mon</a:t>
            </a:r>
            <a:r>
              <a:rPr lang="en-US" sz="1800" dirty="0"/>
              <a:t> the high attribute scores to fall within the special attack column. Which it looks is the case.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FEEA5-7DDD-4EE8-A5A4-42E55E7BB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37" y="895415"/>
            <a:ext cx="4281144" cy="57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87D7-308D-4F5A-8A58-A35A9264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Visualization # 3</a:t>
            </a:r>
            <a:br>
              <a:rPr lang="en-US" b="1" dirty="0"/>
            </a:br>
            <a:r>
              <a:rPr lang="en-US" b="1" dirty="0" err="1"/>
              <a:t>Plotly</a:t>
            </a:r>
            <a:r>
              <a:rPr lang="en-US" b="1" dirty="0"/>
              <a:t> Radar Chart</a:t>
            </a:r>
            <a:br>
              <a:rPr lang="en-US" b="1" dirty="0"/>
            </a:br>
            <a:r>
              <a:rPr lang="en-US" sz="1600" b="1" dirty="0"/>
              <a:t>interactive chart: </a:t>
            </a:r>
            <a:r>
              <a:rPr lang="en-US" sz="1600" b="1" dirty="0">
                <a:hlinkClick r:id="rId2" action="ppaction://hlinkfile"/>
              </a:rPr>
              <a:t>file:///C:/Users/Andrew/Blaziken_Sceptile_Comparison.html</a:t>
            </a:r>
            <a:br>
              <a:rPr lang="en-US" sz="1600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9900-E16F-48D6-B2A1-CF124F4F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15998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Radar charts are fantastic for comparing the attributes of </a:t>
            </a:r>
            <a:r>
              <a:rPr lang="en-US" sz="1800" dirty="0" err="1"/>
              <a:t>Poke’mon</a:t>
            </a:r>
            <a:r>
              <a:rPr lang="en-US" sz="1800" dirty="0"/>
              <a:t>.  These are frequently used to compare attributes of athletes.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wanted to compare the attributes of two </a:t>
            </a:r>
            <a:r>
              <a:rPr lang="en-US" sz="1800" dirty="0" err="1"/>
              <a:t>Poke’mon</a:t>
            </a:r>
            <a:r>
              <a:rPr lang="en-US" sz="1800" dirty="0"/>
              <a:t> from generation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Blaziken’s</a:t>
            </a:r>
            <a:r>
              <a:rPr lang="en-US" sz="1800" dirty="0"/>
              <a:t> attribute profile is a more physical attack based </a:t>
            </a:r>
            <a:r>
              <a:rPr lang="en-US" sz="1800" dirty="0" err="1"/>
              <a:t>Poke’mon</a:t>
            </a:r>
            <a:r>
              <a:rPr lang="en-US" sz="1800" dirty="0"/>
              <a:t> with a decent hp attribute.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Sceptile’s</a:t>
            </a:r>
            <a:r>
              <a:rPr lang="en-US" sz="1800" dirty="0"/>
              <a:t> attribute profile is more focused on speed and special defense.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19CC1-7AAE-41D3-ADE2-BD06EAD2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74" y="1257300"/>
            <a:ext cx="6295516" cy="40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CC03-37D7-4A09-9451-6B2570C0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E1F5-B4F5-4F92-9CAD-E41DC0D3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the scatterplot, a lot of the </a:t>
            </a:r>
            <a:r>
              <a:rPr lang="en-US" dirty="0" err="1"/>
              <a:t>Poke’mon</a:t>
            </a:r>
            <a:r>
              <a:rPr lang="en-US" dirty="0"/>
              <a:t> have relatively low speeds. A lot of this can be attributed to the fact that </a:t>
            </a:r>
            <a:r>
              <a:rPr lang="en-US" dirty="0" err="1"/>
              <a:t>Poke’mon</a:t>
            </a:r>
            <a:r>
              <a:rPr lang="en-US" dirty="0"/>
              <a:t> grow from babies into fully evolved forms. </a:t>
            </a:r>
          </a:p>
          <a:p>
            <a:r>
              <a:rPr lang="en-US" dirty="0"/>
              <a:t>Additionally, lighter colors appear at the end of the scatterplot indicating there that </a:t>
            </a:r>
            <a:r>
              <a:rPr lang="en-US" dirty="0" err="1"/>
              <a:t>Poke’mon</a:t>
            </a:r>
            <a:r>
              <a:rPr lang="en-US" dirty="0"/>
              <a:t> with higher special attacks were more likely to have higher speed attributes.</a:t>
            </a:r>
          </a:p>
          <a:p>
            <a:r>
              <a:rPr lang="en-US" dirty="0"/>
              <a:t>From the contour chart we can see that the attribute profile of a psychic type </a:t>
            </a:r>
            <a:r>
              <a:rPr lang="en-US" dirty="0" err="1"/>
              <a:t>Poke'mon</a:t>
            </a:r>
            <a:r>
              <a:rPr lang="en-US" dirty="0"/>
              <a:t> tends to be special attack and special defense based. They excel in those attributes and frequently have that type of attribute profile. </a:t>
            </a:r>
          </a:p>
          <a:p>
            <a:r>
              <a:rPr lang="en-US" dirty="0"/>
              <a:t>From the radar chart, we learned that </a:t>
            </a:r>
            <a:r>
              <a:rPr lang="en-US" dirty="0" err="1"/>
              <a:t>Blaziken</a:t>
            </a:r>
            <a:r>
              <a:rPr lang="en-US" dirty="0"/>
              <a:t> is a more physical attacking while </a:t>
            </a:r>
            <a:r>
              <a:rPr lang="en-US" dirty="0" err="1"/>
              <a:t>Sceptile</a:t>
            </a:r>
            <a:r>
              <a:rPr lang="en-US" dirty="0"/>
              <a:t> focuses on being evasive and attacking first with speed attributes.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9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MSDS 670- Data Visualization</vt:lpstr>
      <vt:lpstr>Introduction</vt:lpstr>
      <vt:lpstr>Visualization # 1 Plotly Scatterplot interactive chart link: file:///C:/Users/Andrew/Scatterplot.html </vt:lpstr>
      <vt:lpstr>Visualization # 2 Plotly Contour Chart interactive chart link: file:///C:/Users/Andrew/Psychic-contour.html  </vt:lpstr>
      <vt:lpstr>Visualization # 3 Plotly Radar Chart interactive chart: file:///C:/Users/Andrew/Blaziken_Sceptile_Comparison.html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670- Data Visualization</dc:title>
  <dc:creator>Andrew</dc:creator>
  <cp:lastModifiedBy>Andrew</cp:lastModifiedBy>
  <cp:revision>16</cp:revision>
  <dcterms:created xsi:type="dcterms:W3CDTF">2021-06-13T23:50:01Z</dcterms:created>
  <dcterms:modified xsi:type="dcterms:W3CDTF">2021-06-22T02:39:33Z</dcterms:modified>
</cp:coreProperties>
</file>