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8" r:id="rId3"/>
    <p:sldId id="269" r:id="rId4"/>
    <p:sldId id="266" r:id="rId5"/>
    <p:sldId id="271" r:id="rId6"/>
    <p:sldId id="272" r:id="rId7"/>
    <p:sldId id="27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8AD7E-A65B-4B27-9C90-F3B55816CFDD}" v="42" dt="2025-03-19T22:34:30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7" d="100"/>
          <a:sy n="77" d="100"/>
        </p:scale>
        <p:origin x="9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YAHIR MARTINEZ HERMINA" userId="9bf91440-1160-43af-9e4e-94022c4cefd6" providerId="ADAL" clId="{49C8AD7E-A65B-4B27-9C90-F3B55816CFDD}"/>
    <pc:docChg chg="undo redo custSel addSld delSld modSld sldOrd">
      <pc:chgData name="BENYAHIR MARTINEZ HERMINA" userId="9bf91440-1160-43af-9e4e-94022c4cefd6" providerId="ADAL" clId="{49C8AD7E-A65B-4B27-9C90-F3B55816CFDD}" dt="2025-03-19T22:41:19.651" v="4305" actId="680"/>
      <pc:docMkLst>
        <pc:docMk/>
      </pc:docMkLst>
      <pc:sldChg chg="modSp mod">
        <pc:chgData name="BENYAHIR MARTINEZ HERMINA" userId="9bf91440-1160-43af-9e4e-94022c4cefd6" providerId="ADAL" clId="{49C8AD7E-A65B-4B27-9C90-F3B55816CFDD}" dt="2025-03-18T13:23:38.602" v="4053" actId="20577"/>
        <pc:sldMkLst>
          <pc:docMk/>
          <pc:sldMk cId="861992621" sldId="256"/>
        </pc:sldMkLst>
        <pc:spChg chg="mod">
          <ac:chgData name="BENYAHIR MARTINEZ HERMINA" userId="9bf91440-1160-43af-9e4e-94022c4cefd6" providerId="ADAL" clId="{49C8AD7E-A65B-4B27-9C90-F3B55816CFDD}" dt="2025-03-18T13:23:38.602" v="4053" actId="20577"/>
          <ac:spMkLst>
            <pc:docMk/>
            <pc:sldMk cId="861992621" sldId="256"/>
            <ac:spMk id="2" creationId="{A8FF0BA7-8184-B01E-CC36-27A41CDDF48B}"/>
          </ac:spMkLst>
        </pc:spChg>
        <pc:spChg chg="mod">
          <ac:chgData name="BENYAHIR MARTINEZ HERMINA" userId="9bf91440-1160-43af-9e4e-94022c4cefd6" providerId="ADAL" clId="{49C8AD7E-A65B-4B27-9C90-F3B55816CFDD}" dt="2025-03-04T01:36:26.452" v="336" actId="790"/>
          <ac:spMkLst>
            <pc:docMk/>
            <pc:sldMk cId="861992621" sldId="256"/>
            <ac:spMk id="4" creationId="{FE054D05-B9D4-B5AA-0520-38A174F149AF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9" creationId="{0786F82F-1B47-46ED-8EAE-53EF71E59E9A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11" creationId="{EF1BAF6F-6275-4646-9C59-331B29B9550F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13" creationId="{099405E2-1A96-4DBA-A9DC-4C2A1B421CA9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15" creationId="{DEB1CCE3-FB1D-471C-9AFE-D20E81E64AC0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17" creationId="{60F38E87-6AF8-4488-B608-9FA2F57B40B7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27" creationId="{0FDBC76A-295F-4635-A28D-ADA24F383ABC}"/>
          </ac:spMkLst>
        </pc:spChg>
        <pc:spChg chg="mod">
          <ac:chgData name="BENYAHIR MARTINEZ HERMINA" userId="9bf91440-1160-43af-9e4e-94022c4cefd6" providerId="ADAL" clId="{49C8AD7E-A65B-4B27-9C90-F3B55816CFDD}" dt="2025-03-04T01:36:26.452" v="336" actId="790"/>
          <ac:spMkLst>
            <pc:docMk/>
            <pc:sldMk cId="861992621" sldId="256"/>
            <ac:spMk id="37" creationId="{ECC3B76D-CC6E-42D0-8666-2A2164AB5AF4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38" creationId="{32BA9D6C-8214-4E25-AF8B-48762AD8D530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39" creationId="{DBE9B8BD-472F-4F54-AC9D-101EE3496992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861992621" sldId="256"/>
            <ac:spMk id="40" creationId="{0871A14F-64B0-4CCE-900E-695C55EFF375}"/>
          </ac:spMkLst>
        </pc:spChg>
        <pc:picChg chg="ord">
          <ac:chgData name="BENYAHIR MARTINEZ HERMINA" userId="9bf91440-1160-43af-9e4e-94022c4cefd6" providerId="ADAL" clId="{49C8AD7E-A65B-4B27-9C90-F3B55816CFDD}" dt="2025-03-04T01:21:48.412" v="112" actId="167"/>
          <ac:picMkLst>
            <pc:docMk/>
            <pc:sldMk cId="861992621" sldId="256"/>
            <ac:picMk id="3" creationId="{B37811D3-E9CA-C70A-2DB6-057C434013A2}"/>
          </ac:picMkLst>
        </pc:picChg>
      </pc:sldChg>
      <pc:sldChg chg="modSp del mod ord">
        <pc:chgData name="BENYAHIR MARTINEZ HERMINA" userId="9bf91440-1160-43af-9e4e-94022c4cefd6" providerId="ADAL" clId="{49C8AD7E-A65B-4B27-9C90-F3B55816CFDD}" dt="2025-03-04T02:05:17.511" v="1120" actId="47"/>
        <pc:sldMkLst>
          <pc:docMk/>
          <pc:sldMk cId="3961285153" sldId="257"/>
        </pc:sldMkLst>
      </pc:sldChg>
      <pc:sldChg chg="modSp del mod ord">
        <pc:chgData name="BENYAHIR MARTINEZ HERMINA" userId="9bf91440-1160-43af-9e4e-94022c4cefd6" providerId="ADAL" clId="{49C8AD7E-A65B-4B27-9C90-F3B55816CFDD}" dt="2025-03-04T02:05:17.511" v="1120" actId="47"/>
        <pc:sldMkLst>
          <pc:docMk/>
          <pc:sldMk cId="926172722" sldId="258"/>
        </pc:sldMkLst>
      </pc:sldChg>
      <pc:sldChg chg="modSp del mod ord">
        <pc:chgData name="BENYAHIR MARTINEZ HERMINA" userId="9bf91440-1160-43af-9e4e-94022c4cefd6" providerId="ADAL" clId="{49C8AD7E-A65B-4B27-9C90-F3B55816CFDD}" dt="2025-03-04T02:05:17.511" v="1120" actId="47"/>
        <pc:sldMkLst>
          <pc:docMk/>
          <pc:sldMk cId="3638952876" sldId="259"/>
        </pc:sldMkLst>
      </pc:sldChg>
      <pc:sldChg chg="modSp del mod ord">
        <pc:chgData name="BENYAHIR MARTINEZ HERMINA" userId="9bf91440-1160-43af-9e4e-94022c4cefd6" providerId="ADAL" clId="{49C8AD7E-A65B-4B27-9C90-F3B55816CFDD}" dt="2025-03-18T12:39:01.876" v="4008" actId="47"/>
        <pc:sldMkLst>
          <pc:docMk/>
          <pc:sldMk cId="2619748675" sldId="260"/>
        </pc:sldMkLst>
      </pc:sldChg>
      <pc:sldChg chg="modSp mod ord">
        <pc:chgData name="BENYAHIR MARTINEZ HERMINA" userId="9bf91440-1160-43af-9e4e-94022c4cefd6" providerId="ADAL" clId="{49C8AD7E-A65B-4B27-9C90-F3B55816CFDD}" dt="2025-03-17T19:51:44.137" v="3978"/>
        <pc:sldMkLst>
          <pc:docMk/>
          <pc:sldMk cId="2190518467" sldId="261"/>
        </pc:sldMkLst>
        <pc:spChg chg="mod">
          <ac:chgData name="BENYAHIR MARTINEZ HERMINA" userId="9bf91440-1160-43af-9e4e-94022c4cefd6" providerId="ADAL" clId="{49C8AD7E-A65B-4B27-9C90-F3B55816CFDD}" dt="2025-03-04T01:36:26.452" v="336" actId="790"/>
          <ac:spMkLst>
            <pc:docMk/>
            <pc:sldMk cId="2190518467" sldId="261"/>
            <ac:spMk id="2" creationId="{8CDC8FF0-71EF-FA98-4224-27AFC84F522D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8" creationId="{1ED69555-EE48-4B19-812B-4E1068DBF976}"/>
          </ac:spMkLst>
        </pc:spChg>
        <pc:spChg chg="mod">
          <ac:chgData name="BENYAHIR MARTINEZ HERMINA" userId="9bf91440-1160-43af-9e4e-94022c4cefd6" providerId="ADAL" clId="{49C8AD7E-A65B-4B27-9C90-F3B55816CFDD}" dt="2025-03-04T01:36:26.452" v="336" actId="790"/>
          <ac:spMkLst>
            <pc:docMk/>
            <pc:sldMk cId="2190518467" sldId="261"/>
            <ac:spMk id="10" creationId="{57AEB73D-F521-4B19-820F-12DB6BCC8406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12" creationId="{6B72EEBA-3A5D-41CE-8465-A45A0F65674E}"/>
          </ac:spMkLst>
        </pc:spChg>
        <pc:spChg chg="mod">
          <ac:chgData name="BENYAHIR MARTINEZ HERMINA" userId="9bf91440-1160-43af-9e4e-94022c4cefd6" providerId="ADAL" clId="{49C8AD7E-A65B-4B27-9C90-F3B55816CFDD}" dt="2025-03-04T01:36:26.452" v="336" actId="790"/>
          <ac:spMkLst>
            <pc:docMk/>
            <pc:sldMk cId="2190518467" sldId="261"/>
            <ac:spMk id="14" creationId="{EA164D6B-6878-4B9F-A2D0-985D39B17B46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16" creationId="{362F176A-9349-4CD7-8042-59C0200C8CE9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18" creationId="{064738AB-B6BE-4867-889A-52CE4AC8DBD0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20" creationId="{57851D67-7085-40E2-B146-F91433A28E08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22" creationId="{91DF095C-665A-4B22-A777-D3196F49510F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24" creationId="{4E9A171F-91A7-42F8-B25C-E38B244E757C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26" creationId="{985AAE23-FCB6-4663-907C-0110B0FDC58E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28" creationId="{9C969C2C-E7E3-4052-87D4-61E733EC1BBD}"/>
          </ac:spMkLst>
        </pc:spChg>
        <pc:spChg chg="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2190518467" sldId="261"/>
            <ac:spMk id="30" creationId="{7C60369F-A41B-4D6E-8990-30E2715C5730}"/>
          </ac:spMkLst>
        </pc:spChg>
      </pc:sldChg>
      <pc:sldChg chg="modSp del mod ord">
        <pc:chgData name="BENYAHIR MARTINEZ HERMINA" userId="9bf91440-1160-43af-9e4e-94022c4cefd6" providerId="ADAL" clId="{49C8AD7E-A65B-4B27-9C90-F3B55816CFDD}" dt="2025-03-18T12:39:01.876" v="4008" actId="47"/>
        <pc:sldMkLst>
          <pc:docMk/>
          <pc:sldMk cId="3261678551" sldId="262"/>
        </pc:sldMkLst>
      </pc:sldChg>
      <pc:sldChg chg="addSp delSp modSp add del mod ord">
        <pc:chgData name="BENYAHIR MARTINEZ HERMINA" userId="9bf91440-1160-43af-9e4e-94022c4cefd6" providerId="ADAL" clId="{49C8AD7E-A65B-4B27-9C90-F3B55816CFDD}" dt="2025-03-18T12:49:59.231" v="4027" actId="2696"/>
        <pc:sldMkLst>
          <pc:docMk/>
          <pc:sldMk cId="1756862396" sldId="263"/>
        </pc:sldMkLst>
      </pc:sldChg>
      <pc:sldChg chg="new del">
        <pc:chgData name="BENYAHIR MARTINEZ HERMINA" userId="9bf91440-1160-43af-9e4e-94022c4cefd6" providerId="ADAL" clId="{49C8AD7E-A65B-4B27-9C90-F3B55816CFDD}" dt="2025-03-04T01:23:02.312" v="163" actId="680"/>
        <pc:sldMkLst>
          <pc:docMk/>
          <pc:sldMk cId="3616541777" sldId="263"/>
        </pc:sldMkLst>
      </pc:sldChg>
      <pc:sldChg chg="addSp modSp new del mod ord setBg">
        <pc:chgData name="BENYAHIR MARTINEZ HERMINA" userId="9bf91440-1160-43af-9e4e-94022c4cefd6" providerId="ADAL" clId="{49C8AD7E-A65B-4B27-9C90-F3B55816CFDD}" dt="2025-03-18T12:56:36.968" v="4028" actId="2696"/>
        <pc:sldMkLst>
          <pc:docMk/>
          <pc:sldMk cId="2554089264" sldId="264"/>
        </pc:sldMkLst>
      </pc:sldChg>
      <pc:sldChg chg="modSp add mod ord">
        <pc:chgData name="BENYAHIR MARTINEZ HERMINA" userId="9bf91440-1160-43af-9e4e-94022c4cefd6" providerId="ADAL" clId="{49C8AD7E-A65B-4B27-9C90-F3B55816CFDD}" dt="2025-03-04T02:05:30.252" v="1122"/>
        <pc:sldMkLst>
          <pc:docMk/>
          <pc:sldMk cId="2136028154" sldId="265"/>
        </pc:sldMkLst>
      </pc:sldChg>
      <pc:sldChg chg="modSp add del mod ord">
        <pc:chgData name="BENYAHIR MARTINEZ HERMINA" userId="9bf91440-1160-43af-9e4e-94022c4cefd6" providerId="ADAL" clId="{49C8AD7E-A65B-4B27-9C90-F3B55816CFDD}" dt="2025-03-11T12:37:33.644" v="3552" actId="2696"/>
        <pc:sldMkLst>
          <pc:docMk/>
          <pc:sldMk cId="3629403036" sldId="265"/>
        </pc:sldMkLst>
      </pc:sldChg>
      <pc:sldChg chg="addSp delSp modSp new add del mod ord setBg">
        <pc:chgData name="BENYAHIR MARTINEZ HERMINA" userId="9bf91440-1160-43af-9e4e-94022c4cefd6" providerId="ADAL" clId="{49C8AD7E-A65B-4B27-9C90-F3B55816CFDD}" dt="2025-03-19T22:17:27.229" v="4110" actId="20577"/>
        <pc:sldMkLst>
          <pc:docMk/>
          <pc:sldMk cId="1359481089" sldId="266"/>
        </pc:sldMkLst>
        <pc:spChg chg="add mod">
          <ac:chgData name="BENYAHIR MARTINEZ HERMINA" userId="9bf91440-1160-43af-9e4e-94022c4cefd6" providerId="ADAL" clId="{49C8AD7E-A65B-4B27-9C90-F3B55816CFDD}" dt="2025-03-19T22:17:27.229" v="4110" actId="20577"/>
          <ac:spMkLst>
            <pc:docMk/>
            <pc:sldMk cId="1359481089" sldId="266"/>
            <ac:spMk id="3" creationId="{24D31E69-86C2-5DCA-D3D8-AB2A0F377A7B}"/>
          </ac:spMkLst>
        </pc:spChg>
        <pc:spChg chg="add 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1359481089" sldId="266"/>
            <ac:spMk id="15" creationId="{34EE865D-5A59-4DD1-A94D-A8DBE4A9E013}"/>
          </ac:spMkLst>
        </pc:spChg>
        <pc:spChg chg="add 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1359481089" sldId="266"/>
            <ac:spMk id="17" creationId="{829723A0-D41B-4C41-8D49-B56A8746558B}"/>
          </ac:spMkLst>
        </pc:spChg>
        <pc:spChg chg="add 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1359481089" sldId="266"/>
            <ac:spMk id="19" creationId="{CB8E2193-D83A-4F93-AA5A-6B128ADC2001}"/>
          </ac:spMkLst>
        </pc:spChg>
        <pc:spChg chg="add 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1359481089" sldId="266"/>
            <ac:spMk id="21" creationId="{F465BEC9-9A64-4330-A094-2323D0EE1E83}"/>
          </ac:spMkLst>
        </pc:spChg>
        <pc:spChg chg="add 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1359481089" sldId="266"/>
            <ac:spMk id="23" creationId="{4B1DA58A-A755-4FCE-9BED-1E4AD6C95560}"/>
          </ac:spMkLst>
        </pc:spChg>
        <pc:spChg chg="add mod">
          <ac:chgData name="BENYAHIR MARTINEZ HERMINA" userId="9bf91440-1160-43af-9e4e-94022c4cefd6" providerId="ADAL" clId="{49C8AD7E-A65B-4B27-9C90-F3B55816CFDD}" dt="2025-03-10T23:41:22.075" v="2460" actId="790"/>
          <ac:spMkLst>
            <pc:docMk/>
            <pc:sldMk cId="1359481089" sldId="266"/>
            <ac:spMk id="25" creationId="{2E23EFB5-5855-497F-AC57-6C1941487012}"/>
          </ac:spMkLst>
        </pc:spChg>
        <pc:picChg chg="add mod">
          <ac:chgData name="BENYAHIR MARTINEZ HERMINA" userId="9bf91440-1160-43af-9e4e-94022c4cefd6" providerId="ADAL" clId="{49C8AD7E-A65B-4B27-9C90-F3B55816CFDD}" dt="2025-03-19T22:16:54.110" v="4054" actId="1076"/>
          <ac:picMkLst>
            <pc:docMk/>
            <pc:sldMk cId="1359481089" sldId="266"/>
            <ac:picMk id="2" creationId="{6AFBF785-E4A5-F00A-A677-2678F6921B08}"/>
          </ac:picMkLst>
        </pc:picChg>
      </pc:sldChg>
      <pc:sldChg chg="addSp delSp modSp new add del mod setBg">
        <pc:chgData name="BENYAHIR MARTINEZ HERMINA" userId="9bf91440-1160-43af-9e4e-94022c4cefd6" providerId="ADAL" clId="{49C8AD7E-A65B-4B27-9C90-F3B55816CFDD}" dt="2025-03-11T12:37:38.117" v="3553" actId="2696"/>
        <pc:sldMkLst>
          <pc:docMk/>
          <pc:sldMk cId="2662095283" sldId="267"/>
        </pc:sldMkLst>
      </pc:sldChg>
      <pc:sldChg chg="addSp delSp modSp new del mod">
        <pc:chgData name="BENYAHIR MARTINEZ HERMINA" userId="9bf91440-1160-43af-9e4e-94022c4cefd6" providerId="ADAL" clId="{49C8AD7E-A65B-4B27-9C90-F3B55816CFDD}" dt="2025-03-10T23:49:02.612" v="2652" actId="2696"/>
        <pc:sldMkLst>
          <pc:docMk/>
          <pc:sldMk cId="1555744691" sldId="268"/>
        </pc:sldMkLst>
      </pc:sldChg>
      <pc:sldChg chg="addSp modSp add mod ord">
        <pc:chgData name="BENYAHIR MARTINEZ HERMINA" userId="9bf91440-1160-43af-9e4e-94022c4cefd6" providerId="ADAL" clId="{49C8AD7E-A65B-4B27-9C90-F3B55816CFDD}" dt="2025-03-16T19:07:05.976" v="3945" actId="20577"/>
        <pc:sldMkLst>
          <pc:docMk/>
          <pc:sldMk cId="3259438892" sldId="268"/>
        </pc:sldMkLst>
        <pc:spChg chg="mod">
          <ac:chgData name="BENYAHIR MARTINEZ HERMINA" userId="9bf91440-1160-43af-9e4e-94022c4cefd6" providerId="ADAL" clId="{49C8AD7E-A65B-4B27-9C90-F3B55816CFDD}" dt="2025-03-10T23:49:50.920" v="2717" actId="20577"/>
          <ac:spMkLst>
            <pc:docMk/>
            <pc:sldMk cId="3259438892" sldId="268"/>
            <ac:spMk id="2" creationId="{B8D0DA02-A090-FED2-84F8-A15922BC7A66}"/>
          </ac:spMkLst>
        </pc:spChg>
        <pc:spChg chg="mod">
          <ac:chgData name="BENYAHIR MARTINEZ HERMINA" userId="9bf91440-1160-43af-9e4e-94022c4cefd6" providerId="ADAL" clId="{49C8AD7E-A65B-4B27-9C90-F3B55816CFDD}" dt="2025-03-16T19:07:05.976" v="3945" actId="20577"/>
          <ac:spMkLst>
            <pc:docMk/>
            <pc:sldMk cId="3259438892" sldId="268"/>
            <ac:spMk id="4" creationId="{DA53C213-250E-70BE-8970-E6848F58E813}"/>
          </ac:spMkLst>
        </pc:spChg>
      </pc:sldChg>
      <pc:sldChg chg="addSp modSp add mod">
        <pc:chgData name="BENYAHIR MARTINEZ HERMINA" userId="9bf91440-1160-43af-9e4e-94022c4cefd6" providerId="ADAL" clId="{49C8AD7E-A65B-4B27-9C90-F3B55816CFDD}" dt="2025-03-18T12:48:11.448" v="4024" actId="20577"/>
        <pc:sldMkLst>
          <pc:docMk/>
          <pc:sldMk cId="3080937171" sldId="269"/>
        </pc:sldMkLst>
        <pc:spChg chg="mod">
          <ac:chgData name="BENYAHIR MARTINEZ HERMINA" userId="9bf91440-1160-43af-9e4e-94022c4cefd6" providerId="ADAL" clId="{49C8AD7E-A65B-4B27-9C90-F3B55816CFDD}" dt="2025-03-11T00:07:29.171" v="3551" actId="20577"/>
          <ac:spMkLst>
            <pc:docMk/>
            <pc:sldMk cId="3080937171" sldId="269"/>
            <ac:spMk id="2" creationId="{C5A53C2D-707C-EF5A-C43F-D97DA3EC2F49}"/>
          </ac:spMkLst>
        </pc:spChg>
        <pc:spChg chg="mod">
          <ac:chgData name="BENYAHIR MARTINEZ HERMINA" userId="9bf91440-1160-43af-9e4e-94022c4cefd6" providerId="ADAL" clId="{49C8AD7E-A65B-4B27-9C90-F3B55816CFDD}" dt="2025-03-18T12:48:11.448" v="4024" actId="20577"/>
          <ac:spMkLst>
            <pc:docMk/>
            <pc:sldMk cId="3080937171" sldId="269"/>
            <ac:spMk id="4" creationId="{C1667780-ABB5-315F-C343-B8031304E7CB}"/>
          </ac:spMkLst>
        </pc:spChg>
      </pc:sldChg>
      <pc:sldChg chg="addSp delSp modSp new mod ord setBg">
        <pc:chgData name="BENYAHIR MARTINEZ HERMINA" userId="9bf91440-1160-43af-9e4e-94022c4cefd6" providerId="ADAL" clId="{49C8AD7E-A65B-4B27-9C90-F3B55816CFDD}" dt="2025-03-19T22:34:43.273" v="4303" actId="1076"/>
        <pc:sldMkLst>
          <pc:docMk/>
          <pc:sldMk cId="2292685743" sldId="270"/>
        </pc:sldMkLst>
        <pc:spChg chg="add mod">
          <ac:chgData name="BENYAHIR MARTINEZ HERMINA" userId="9bf91440-1160-43af-9e4e-94022c4cefd6" providerId="ADAL" clId="{49C8AD7E-A65B-4B27-9C90-F3B55816CFDD}" dt="2025-03-19T22:34:39.269" v="4302" actId="20577"/>
          <ac:spMkLst>
            <pc:docMk/>
            <pc:sldMk cId="2292685743" sldId="270"/>
            <ac:spMk id="2" creationId="{61717407-307B-B286-4CD7-B2AE7A913AC5}"/>
          </ac:spMkLst>
        </pc:spChg>
        <pc:spChg chg="add">
          <ac:chgData name="BENYAHIR MARTINEZ HERMINA" userId="9bf91440-1160-43af-9e4e-94022c4cefd6" providerId="ADAL" clId="{49C8AD7E-A65B-4B27-9C90-F3B55816CFDD}" dt="2025-03-17T17:38:35.830" v="3974" actId="26606"/>
          <ac:spMkLst>
            <pc:docMk/>
            <pc:sldMk cId="2292685743" sldId="270"/>
            <ac:spMk id="5" creationId="{34EE865D-5A59-4DD1-A94D-A8DBE4A9E013}"/>
          </ac:spMkLst>
        </pc:spChg>
        <pc:spChg chg="add">
          <ac:chgData name="BENYAHIR MARTINEZ HERMINA" userId="9bf91440-1160-43af-9e4e-94022c4cefd6" providerId="ADAL" clId="{49C8AD7E-A65B-4B27-9C90-F3B55816CFDD}" dt="2025-03-17T17:38:35.830" v="3974" actId="26606"/>
          <ac:spMkLst>
            <pc:docMk/>
            <pc:sldMk cId="2292685743" sldId="270"/>
            <ac:spMk id="10" creationId="{829723A0-D41B-4C41-8D49-B56A8746558B}"/>
          </ac:spMkLst>
        </pc:spChg>
        <pc:spChg chg="add">
          <ac:chgData name="BENYAHIR MARTINEZ HERMINA" userId="9bf91440-1160-43af-9e4e-94022c4cefd6" providerId="ADAL" clId="{49C8AD7E-A65B-4B27-9C90-F3B55816CFDD}" dt="2025-03-17T17:38:35.830" v="3974" actId="26606"/>
          <ac:spMkLst>
            <pc:docMk/>
            <pc:sldMk cId="2292685743" sldId="270"/>
            <ac:spMk id="12" creationId="{CB8E2193-D83A-4F93-AA5A-6B128ADC2001}"/>
          </ac:spMkLst>
        </pc:spChg>
        <pc:spChg chg="add">
          <ac:chgData name="BENYAHIR MARTINEZ HERMINA" userId="9bf91440-1160-43af-9e4e-94022c4cefd6" providerId="ADAL" clId="{49C8AD7E-A65B-4B27-9C90-F3B55816CFDD}" dt="2025-03-17T17:38:35.830" v="3974" actId="26606"/>
          <ac:spMkLst>
            <pc:docMk/>
            <pc:sldMk cId="2292685743" sldId="270"/>
            <ac:spMk id="14" creationId="{F465BEC9-9A64-4330-A094-2323D0EE1E83}"/>
          </ac:spMkLst>
        </pc:spChg>
        <pc:spChg chg="add">
          <ac:chgData name="BENYAHIR MARTINEZ HERMINA" userId="9bf91440-1160-43af-9e4e-94022c4cefd6" providerId="ADAL" clId="{49C8AD7E-A65B-4B27-9C90-F3B55816CFDD}" dt="2025-03-17T17:38:35.830" v="3974" actId="26606"/>
          <ac:spMkLst>
            <pc:docMk/>
            <pc:sldMk cId="2292685743" sldId="270"/>
            <ac:spMk id="16" creationId="{4B1DA58A-A755-4FCE-9BED-1E4AD6C95560}"/>
          </ac:spMkLst>
        </pc:spChg>
        <pc:spChg chg="add">
          <ac:chgData name="BENYAHIR MARTINEZ HERMINA" userId="9bf91440-1160-43af-9e4e-94022c4cefd6" providerId="ADAL" clId="{49C8AD7E-A65B-4B27-9C90-F3B55816CFDD}" dt="2025-03-17T17:38:35.830" v="3974" actId="26606"/>
          <ac:spMkLst>
            <pc:docMk/>
            <pc:sldMk cId="2292685743" sldId="270"/>
            <ac:spMk id="18" creationId="{2E23EFB5-5855-497F-AC57-6C1941487012}"/>
          </ac:spMkLst>
        </pc:spChg>
        <pc:picChg chg="add mod modCrop">
          <ac:chgData name="BENYAHIR MARTINEZ HERMINA" userId="9bf91440-1160-43af-9e4e-94022c4cefd6" providerId="ADAL" clId="{49C8AD7E-A65B-4B27-9C90-F3B55816CFDD}" dt="2025-03-19T22:34:43.273" v="4303" actId="1076"/>
          <ac:picMkLst>
            <pc:docMk/>
            <pc:sldMk cId="2292685743" sldId="270"/>
            <ac:picMk id="3" creationId="{2307AEA3-B580-7E67-BFB3-4DA858BAF631}"/>
          </ac:picMkLst>
        </pc:picChg>
      </pc:sldChg>
      <pc:sldChg chg="addSp modSp new mod setBg">
        <pc:chgData name="BENYAHIR MARTINEZ HERMINA" userId="9bf91440-1160-43af-9e4e-94022c4cefd6" providerId="ADAL" clId="{49C8AD7E-A65B-4B27-9C90-F3B55816CFDD}" dt="2025-03-19T22:32:58.145" v="4217" actId="20577"/>
        <pc:sldMkLst>
          <pc:docMk/>
          <pc:sldMk cId="2838605676" sldId="271"/>
        </pc:sldMkLst>
        <pc:spChg chg="add mod">
          <ac:chgData name="BENYAHIR MARTINEZ HERMINA" userId="9bf91440-1160-43af-9e4e-94022c4cefd6" providerId="ADAL" clId="{49C8AD7E-A65B-4B27-9C90-F3B55816CFDD}" dt="2025-03-19T22:32:58.145" v="4217" actId="20577"/>
          <ac:spMkLst>
            <pc:docMk/>
            <pc:sldMk cId="2838605676" sldId="271"/>
            <ac:spMk id="2" creationId="{8933C48B-4D0B-0987-256D-9D8455A4F636}"/>
          </ac:spMkLst>
        </pc:spChg>
        <pc:spChg chg="add">
          <ac:chgData name="BENYAHIR MARTINEZ HERMINA" userId="9bf91440-1160-43af-9e4e-94022c4cefd6" providerId="ADAL" clId="{49C8AD7E-A65B-4B27-9C90-F3B55816CFDD}" dt="2025-03-11T13:21:43.215" v="3866" actId="26606"/>
          <ac:spMkLst>
            <pc:docMk/>
            <pc:sldMk cId="2838605676" sldId="271"/>
            <ac:spMk id="8" creationId="{34EE865D-5A59-4DD1-A94D-A8DBE4A9E013}"/>
          </ac:spMkLst>
        </pc:spChg>
        <pc:spChg chg="add">
          <ac:chgData name="BENYAHIR MARTINEZ HERMINA" userId="9bf91440-1160-43af-9e4e-94022c4cefd6" providerId="ADAL" clId="{49C8AD7E-A65B-4B27-9C90-F3B55816CFDD}" dt="2025-03-11T13:21:43.215" v="3866" actId="26606"/>
          <ac:spMkLst>
            <pc:docMk/>
            <pc:sldMk cId="2838605676" sldId="271"/>
            <ac:spMk id="10" creationId="{829723A0-D41B-4C41-8D49-B56A8746558B}"/>
          </ac:spMkLst>
        </pc:spChg>
        <pc:spChg chg="add">
          <ac:chgData name="BENYAHIR MARTINEZ HERMINA" userId="9bf91440-1160-43af-9e4e-94022c4cefd6" providerId="ADAL" clId="{49C8AD7E-A65B-4B27-9C90-F3B55816CFDD}" dt="2025-03-11T13:21:43.215" v="3866" actId="26606"/>
          <ac:spMkLst>
            <pc:docMk/>
            <pc:sldMk cId="2838605676" sldId="271"/>
            <ac:spMk id="12" creationId="{CB8E2193-D83A-4F93-AA5A-6B128ADC2001}"/>
          </ac:spMkLst>
        </pc:spChg>
        <pc:spChg chg="add">
          <ac:chgData name="BENYAHIR MARTINEZ HERMINA" userId="9bf91440-1160-43af-9e4e-94022c4cefd6" providerId="ADAL" clId="{49C8AD7E-A65B-4B27-9C90-F3B55816CFDD}" dt="2025-03-11T13:21:43.215" v="3866" actId="26606"/>
          <ac:spMkLst>
            <pc:docMk/>
            <pc:sldMk cId="2838605676" sldId="271"/>
            <ac:spMk id="14" creationId="{F465BEC9-9A64-4330-A094-2323D0EE1E83}"/>
          </ac:spMkLst>
        </pc:spChg>
        <pc:spChg chg="add">
          <ac:chgData name="BENYAHIR MARTINEZ HERMINA" userId="9bf91440-1160-43af-9e4e-94022c4cefd6" providerId="ADAL" clId="{49C8AD7E-A65B-4B27-9C90-F3B55816CFDD}" dt="2025-03-11T13:21:43.215" v="3866" actId="26606"/>
          <ac:spMkLst>
            <pc:docMk/>
            <pc:sldMk cId="2838605676" sldId="271"/>
            <ac:spMk id="16" creationId="{4B1DA58A-A755-4FCE-9BED-1E4AD6C95560}"/>
          </ac:spMkLst>
        </pc:spChg>
        <pc:spChg chg="add">
          <ac:chgData name="BENYAHIR MARTINEZ HERMINA" userId="9bf91440-1160-43af-9e4e-94022c4cefd6" providerId="ADAL" clId="{49C8AD7E-A65B-4B27-9C90-F3B55816CFDD}" dt="2025-03-11T13:21:43.215" v="3866" actId="26606"/>
          <ac:spMkLst>
            <pc:docMk/>
            <pc:sldMk cId="2838605676" sldId="271"/>
            <ac:spMk id="18" creationId="{2E23EFB5-5855-497F-AC57-6C1941487012}"/>
          </ac:spMkLst>
        </pc:spChg>
        <pc:picChg chg="add mod">
          <ac:chgData name="BENYAHIR MARTINEZ HERMINA" userId="9bf91440-1160-43af-9e4e-94022c4cefd6" providerId="ADAL" clId="{49C8AD7E-A65B-4B27-9C90-F3B55816CFDD}" dt="2025-03-19T22:32:20.278" v="4112" actId="1076"/>
          <ac:picMkLst>
            <pc:docMk/>
            <pc:sldMk cId="2838605676" sldId="271"/>
            <ac:picMk id="3" creationId="{D34E0C8C-BF90-0931-C9A7-67B9576AFEF3}"/>
          </ac:picMkLst>
        </pc:picChg>
      </pc:sldChg>
      <pc:sldChg chg="addSp modSp new mod ord setBg">
        <pc:chgData name="BENYAHIR MARTINEZ HERMINA" userId="9bf91440-1160-43af-9e4e-94022c4cefd6" providerId="ADAL" clId="{49C8AD7E-A65B-4B27-9C90-F3B55816CFDD}" dt="2025-03-19T22:34:24.406" v="4274" actId="20577"/>
        <pc:sldMkLst>
          <pc:docMk/>
          <pc:sldMk cId="3613021591" sldId="272"/>
        </pc:sldMkLst>
        <pc:spChg chg="add mod">
          <ac:chgData name="BENYAHIR MARTINEZ HERMINA" userId="9bf91440-1160-43af-9e4e-94022c4cefd6" providerId="ADAL" clId="{49C8AD7E-A65B-4B27-9C90-F3B55816CFDD}" dt="2025-03-19T22:34:24.406" v="4274" actId="20577"/>
          <ac:spMkLst>
            <pc:docMk/>
            <pc:sldMk cId="3613021591" sldId="272"/>
            <ac:spMk id="3" creationId="{403895DE-356A-32F8-9EFF-A9BF29276B2A}"/>
          </ac:spMkLst>
        </pc:spChg>
        <pc:spChg chg="add">
          <ac:chgData name="BENYAHIR MARTINEZ HERMINA" userId="9bf91440-1160-43af-9e4e-94022c4cefd6" providerId="ADAL" clId="{49C8AD7E-A65B-4B27-9C90-F3B55816CFDD}" dt="2025-03-17T17:29:12.244" v="3966" actId="26606"/>
          <ac:spMkLst>
            <pc:docMk/>
            <pc:sldMk cId="3613021591" sldId="272"/>
            <ac:spMk id="7" creationId="{34EE865D-5A59-4DD1-A94D-A8DBE4A9E013}"/>
          </ac:spMkLst>
        </pc:spChg>
        <pc:spChg chg="add">
          <ac:chgData name="BENYAHIR MARTINEZ HERMINA" userId="9bf91440-1160-43af-9e4e-94022c4cefd6" providerId="ADAL" clId="{49C8AD7E-A65B-4B27-9C90-F3B55816CFDD}" dt="2025-03-17T17:29:12.244" v="3966" actId="26606"/>
          <ac:spMkLst>
            <pc:docMk/>
            <pc:sldMk cId="3613021591" sldId="272"/>
            <ac:spMk id="9" creationId="{F465BEC9-9A64-4330-A094-2323D0EE1E83}"/>
          </ac:spMkLst>
        </pc:spChg>
        <pc:spChg chg="add">
          <ac:chgData name="BENYAHIR MARTINEZ HERMINA" userId="9bf91440-1160-43af-9e4e-94022c4cefd6" providerId="ADAL" clId="{49C8AD7E-A65B-4B27-9C90-F3B55816CFDD}" dt="2025-03-17T17:29:12.244" v="3966" actId="26606"/>
          <ac:spMkLst>
            <pc:docMk/>
            <pc:sldMk cId="3613021591" sldId="272"/>
            <ac:spMk id="11" creationId="{4B1DA58A-A755-4FCE-9BED-1E4AD6C95560}"/>
          </ac:spMkLst>
        </pc:spChg>
        <pc:spChg chg="add">
          <ac:chgData name="BENYAHIR MARTINEZ HERMINA" userId="9bf91440-1160-43af-9e4e-94022c4cefd6" providerId="ADAL" clId="{49C8AD7E-A65B-4B27-9C90-F3B55816CFDD}" dt="2025-03-17T17:29:12.244" v="3966" actId="26606"/>
          <ac:spMkLst>
            <pc:docMk/>
            <pc:sldMk cId="3613021591" sldId="272"/>
            <ac:spMk id="13" creationId="{2E23EFB5-5855-497F-AC57-6C1941487012}"/>
          </ac:spMkLst>
        </pc:spChg>
        <pc:spChg chg="add">
          <ac:chgData name="BENYAHIR MARTINEZ HERMINA" userId="9bf91440-1160-43af-9e4e-94022c4cefd6" providerId="ADAL" clId="{49C8AD7E-A65B-4B27-9C90-F3B55816CFDD}" dt="2025-03-17T17:29:12.244" v="3966" actId="26606"/>
          <ac:spMkLst>
            <pc:docMk/>
            <pc:sldMk cId="3613021591" sldId="272"/>
            <ac:spMk id="15" creationId="{9414EFBA-DEC5-4782-9B45-CEF1661DB2F1}"/>
          </ac:spMkLst>
        </pc:spChg>
        <pc:picChg chg="add mod modCrop">
          <ac:chgData name="BENYAHIR MARTINEZ HERMINA" userId="9bf91440-1160-43af-9e4e-94022c4cefd6" providerId="ADAL" clId="{49C8AD7E-A65B-4B27-9C90-F3B55816CFDD}" dt="2025-03-19T22:34:00.145" v="4222" actId="1076"/>
          <ac:picMkLst>
            <pc:docMk/>
            <pc:sldMk cId="3613021591" sldId="272"/>
            <ac:picMk id="2" creationId="{6F8D87A6-A47E-7C95-CF3A-6DB10D6D19E5}"/>
          </ac:picMkLst>
        </pc:picChg>
      </pc:sldChg>
      <pc:sldChg chg="new del">
        <pc:chgData name="BENYAHIR MARTINEZ HERMINA" userId="9bf91440-1160-43af-9e4e-94022c4cefd6" providerId="ADAL" clId="{49C8AD7E-A65B-4B27-9C90-F3B55816CFDD}" dt="2025-03-19T22:41:19.651" v="4305" actId="680"/>
        <pc:sldMkLst>
          <pc:docMk/>
          <pc:sldMk cId="1670233057" sldId="273"/>
        </pc:sldMkLst>
      </pc:sldChg>
    </pc:docChg>
  </pc:docChgLst>
  <pc:docChgLst>
    <pc:chgData clId="Web-{B6A611AE-7A6C-525B-0C22-F9C48E565B23}"/>
    <pc:docChg chg="delSld">
      <pc:chgData name="" userId="" providerId="" clId="Web-{B6A611AE-7A6C-525B-0C22-F9C48E565B23}" dt="2025-03-04T04:04:33.343" v="0"/>
      <pc:docMkLst>
        <pc:docMk/>
      </pc:docMkLst>
      <pc:sldChg chg="del">
        <pc:chgData name="" userId="" providerId="" clId="Web-{B6A611AE-7A6C-525B-0C22-F9C48E565B23}" dt="2025-03-04T04:04:33.343" v="0"/>
        <pc:sldMkLst>
          <pc:docMk/>
          <pc:sldMk cId="213602815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8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2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0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9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0BA7-8184-B01E-CC36-27A41CDD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622" y="1113327"/>
            <a:ext cx="5391073" cy="2019488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s-PR" sz="3600" b="1" noProof="0" dirty="0" err="1">
                <a:solidFill>
                  <a:schemeClr val="bg1"/>
                </a:solidFill>
              </a:rPr>
              <a:t>Track</a:t>
            </a:r>
            <a:r>
              <a:rPr lang="es-PR" sz="3600" b="1" noProof="0" dirty="0">
                <a:solidFill>
                  <a:schemeClr val="bg1"/>
                </a:solidFill>
              </a:rPr>
              <a:t> </a:t>
            </a:r>
            <a:r>
              <a:rPr lang="es-PR" sz="3600" b="1" noProof="0" dirty="0" err="1">
                <a:solidFill>
                  <a:schemeClr val="bg1"/>
                </a:solidFill>
              </a:rPr>
              <a:t>by</a:t>
            </a:r>
            <a:r>
              <a:rPr lang="es-PR" sz="3600" b="1" noProof="0" dirty="0">
                <a:solidFill>
                  <a:schemeClr val="bg1"/>
                </a:solidFill>
              </a:rPr>
              <a:t> </a:t>
            </a:r>
            <a:r>
              <a:rPr lang="es-PR" sz="3600" b="1" noProof="0" dirty="0" err="1">
                <a:solidFill>
                  <a:schemeClr val="bg1"/>
                </a:solidFill>
              </a:rPr>
              <a:t>track</a:t>
            </a:r>
            <a:r>
              <a:rPr lang="es-PR" sz="3600" b="1" noProof="0">
                <a:solidFill>
                  <a:schemeClr val="bg1"/>
                </a:solidFill>
              </a:rPr>
              <a:t> – </a:t>
            </a:r>
            <a:r>
              <a:rPr lang="es-PR" sz="3600" b="1" noProof="0" dirty="0">
                <a:solidFill>
                  <a:schemeClr val="bg1"/>
                </a:solidFill>
              </a:rPr>
              <a:t>Web </a:t>
            </a:r>
            <a:r>
              <a:rPr lang="es-PR" sz="3600" b="1" noProof="0" dirty="0" err="1">
                <a:solidFill>
                  <a:schemeClr val="bg1"/>
                </a:solidFill>
              </a:rPr>
              <a:t>Review</a:t>
            </a:r>
            <a:r>
              <a:rPr lang="es-PR" sz="3600" b="1" noProof="0" dirty="0">
                <a:solidFill>
                  <a:schemeClr val="bg1"/>
                </a:solidFill>
              </a:rPr>
              <a:t> Musical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54D05-B9D4-B5AA-0520-38A174F149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4622" y="3707541"/>
            <a:ext cx="5117253" cy="25058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>
                <a:tab pos="2971800" algn="ctr"/>
                <a:tab pos="5943600" algn="r"/>
              </a:tabLst>
            </a:pPr>
            <a:r>
              <a:rPr kumimoji="0" lang="es-PR" sz="1700" b="0" i="0" u="none" strike="noStrike" cap="none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John A. Valentín Jiménez	 R00628924</a:t>
            </a:r>
          </a:p>
          <a:p>
            <a:pPr marR="0" lvl="0" indent="0" eaLnBrk="1" fontAlgn="base" hangingPunct="1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>
                <a:tab pos="2971800" algn="ctr"/>
                <a:tab pos="5943600" algn="r"/>
              </a:tabLst>
            </a:pPr>
            <a:r>
              <a:rPr kumimoji="0" lang="es-PR" sz="1700" b="0" i="0" u="none" strike="noStrike" cap="none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Benyahir Martínez </a:t>
            </a:r>
            <a:r>
              <a:rPr kumimoji="0" lang="es-PR" sz="1700" b="0" i="0" u="none" strike="noStrike" cap="none" normalizeH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Hermina</a:t>
            </a:r>
            <a:r>
              <a:rPr kumimoji="0" lang="es-PR" sz="1700" b="0" i="0" u="none" strike="noStrike" cap="none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R00624824</a:t>
            </a:r>
          </a:p>
          <a:p>
            <a:pPr marR="0" lvl="0" indent="0" eaLnBrk="1" fontAlgn="base" hangingPunct="1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>
                <a:tab pos="2971800" algn="ctr"/>
                <a:tab pos="5943600" algn="r"/>
              </a:tabLst>
            </a:pPr>
            <a:r>
              <a:rPr kumimoji="0" lang="es-PR" sz="1700" b="0" i="0" u="none" strike="noStrike" cap="none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Emanuel Franco Ruiz		R00613667</a:t>
            </a:r>
          </a:p>
          <a:p>
            <a:pPr marR="0" lvl="0" indent="0" eaLnBrk="1" fontAlgn="base" hangingPunct="1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>
                <a:tab pos="2971800" algn="ctr"/>
                <a:tab pos="5943600" algn="r"/>
              </a:tabLst>
            </a:pPr>
            <a:r>
              <a:rPr kumimoji="0" lang="es-PR" sz="1700" b="0" i="0" u="none" strike="noStrike" cap="none" normalizeH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Jose</a:t>
            </a:r>
            <a:r>
              <a:rPr kumimoji="0" lang="es-PR" sz="1700" b="0" i="0" u="none" strike="noStrike" cap="none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́ A Barreto </a:t>
            </a:r>
            <a:r>
              <a:rPr kumimoji="0" lang="es-PR" sz="1700" b="0" i="0" u="none" strike="noStrike" cap="none" normalizeH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Cordova</a:t>
            </a:r>
            <a:r>
              <a:rPr kumimoji="0" lang="es-PR" sz="1700" b="0" i="0" u="none" strike="noStrike" cap="none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		Y00602224</a:t>
            </a:r>
          </a:p>
          <a:p>
            <a:pPr marR="0" lvl="0" indent="0" eaLnBrk="1" fontAlgn="base" hangingPunct="1">
              <a:lnSpc>
                <a:spcPct val="130000"/>
              </a:lnSpc>
              <a:spcBef>
                <a:spcPts val="93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None/>
              <a:tabLst>
                <a:tab pos="2971800" algn="ctr"/>
                <a:tab pos="5943600" algn="r"/>
              </a:tabLst>
            </a:pPr>
            <a:endParaRPr kumimoji="0" lang="es-PR" sz="1700" b="0" i="0" u="none" strike="noStrike" cap="none" normalizeH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811D3-E9CA-C70A-2DB6-057C4340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56" r="27230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C82A34-0E3C-E1D3-E74F-A9E0FBE3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22B147-98BF-180C-4C13-CB705800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3B44E-0226-0406-ED87-E2A0EBCC8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92A6F-E06E-B2B3-E83A-C7A4EEBC8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DA02-A090-FED2-84F8-A15922BC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es-PR" noProof="0" dirty="0">
                <a:solidFill>
                  <a:schemeClr val="bg1"/>
                </a:solidFill>
              </a:rPr>
              <a:t>Arquitectura del programa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98F6A-1BB5-0011-89B3-5890B137E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ED753-F3A8-139C-DCCB-2A8A4D65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3C213-250E-70BE-8970-E6848F58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638" y="1972064"/>
            <a:ext cx="8999994" cy="4418904"/>
          </a:xfrm>
        </p:spPr>
        <p:txBody>
          <a:bodyPr>
            <a:normAutofit/>
          </a:bodyPr>
          <a:lstStyle/>
          <a:p>
            <a:r>
              <a:rPr lang="es-PR" noProof="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PR" dirty="0" err="1">
                <a:latin typeface="Arial" panose="020B0604020202020204" pitchFamily="34" charset="0"/>
                <a:cs typeface="Arial" panose="020B0604020202020204" pitchFamily="34" charset="0"/>
              </a:rPr>
              <a:t>quitectura</a:t>
            </a:r>
            <a:r>
              <a:rPr lang="es-PR" dirty="0">
                <a:latin typeface="Arial" panose="020B0604020202020204" pitchFamily="34" charset="0"/>
                <a:cs typeface="Arial" panose="020B0604020202020204" pitchFamily="34" charset="0"/>
              </a:rPr>
              <a:t> por capas </a:t>
            </a:r>
            <a:r>
              <a:rPr lang="es-PR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Es una de las arquitecturas más fáciles de entender.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Separa responsabilidades, lo que facilita mantenimiento.</a:t>
            </a:r>
            <a:endParaRPr lang="es-PR" b="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s-ES" b="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s-ES" b="0" dirty="0">
                <a:latin typeface="Arial" panose="020B0604020202020204" pitchFamily="34" charset="0"/>
                <a:cs typeface="Arial" panose="020B0604020202020204" pitchFamily="34" charset="0"/>
              </a:rPr>
              <a:t> ya sigue un enfoque similar con sus servicios.</a:t>
            </a:r>
            <a:endParaRPr lang="es-PR" b="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3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6BA24C-1328-342D-BEC5-39B9915F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618DD9-4C2E-D968-5646-0C389299B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C8153B-C0EE-6E2E-FA6E-BB3053FD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3F5F6A-5CAD-ACB3-CC38-884541F6B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53C2D-707C-EF5A-C43F-D97DA3EC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es-PR" dirty="0">
                <a:solidFill>
                  <a:schemeClr val="bg1"/>
                </a:solidFill>
              </a:rPr>
              <a:t>Patrón de Diseño del programa</a:t>
            </a:r>
            <a:endParaRPr lang="es-PR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982138-994A-4BBF-741A-B12BF15B3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7DF4E-D22C-4B13-8764-19CC389AA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67780-ABB5-315F-C343-B8031304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638" y="1972064"/>
            <a:ext cx="8999994" cy="4418904"/>
          </a:xfrm>
        </p:spPr>
        <p:txBody>
          <a:bodyPr>
            <a:normAutofit/>
          </a:bodyPr>
          <a:lstStyle/>
          <a:p>
            <a:r>
              <a:rPr lang="es-PR" dirty="0">
                <a:latin typeface="Arial" panose="020B0604020202020204" pitchFamily="34" charset="0"/>
                <a:cs typeface="Arial" panose="020B0604020202020204" pitchFamily="34" charset="0"/>
              </a:rPr>
              <a:t>Patrón M V C </a:t>
            </a:r>
            <a:r>
              <a:rPr lang="es-PR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Modelo (</a:t>
            </a:r>
            <a:r>
              <a:rPr lang="es-ES" b="0" noProof="0" dirty="0" err="1"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 - Base de datos): Contiene álbumes, canciones, artistas, críticas y usuarios.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Vista (HTML+JS): Muestra la información al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Controlador (</a:t>
            </a:r>
            <a:r>
              <a:rPr lang="es-ES" b="0" noProof="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noProof="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): Procesa y valida las críticas antes de guardarlas en </a:t>
            </a:r>
            <a:r>
              <a:rPr lang="es-ES" b="0" noProof="0" dirty="0" err="1"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lang="es-ES" b="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9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BF785-E4A5-F00A-A677-2678F692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1" y="1158866"/>
            <a:ext cx="9838810" cy="4572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31E69-86C2-5DCA-D3D8-AB2A0F377A7B}"/>
              </a:ext>
            </a:extLst>
          </p:cNvPr>
          <p:cNvSpPr txBox="1"/>
          <p:nvPr/>
        </p:nvSpPr>
        <p:spPr>
          <a:xfrm>
            <a:off x="1453852" y="796127"/>
            <a:ext cx="59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Diagrama de la arquitectura:</a:t>
            </a:r>
          </a:p>
        </p:txBody>
      </p:sp>
    </p:spTree>
    <p:extLst>
      <p:ext uri="{BB962C8B-B14F-4D97-AF65-F5344CB8AC3E}">
        <p14:creationId xmlns:p14="http://schemas.microsoft.com/office/powerpoint/2010/main" val="13594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D34E0C8C-BF90-0931-C9A7-67B9576A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57" y="1165459"/>
            <a:ext cx="6970917" cy="50713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3C48B-4D0B-0987-256D-9D8455A4F636}"/>
              </a:ext>
            </a:extLst>
          </p:cNvPr>
          <p:cNvSpPr txBox="1"/>
          <p:nvPr/>
        </p:nvSpPr>
        <p:spPr>
          <a:xfrm>
            <a:off x="1453852" y="796127"/>
            <a:ext cx="59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Diagrama del Front-</a:t>
            </a:r>
            <a:r>
              <a:rPr lang="es-PR" dirty="0" err="1"/>
              <a:t>End</a:t>
            </a:r>
            <a:r>
              <a:rPr lang="es-P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86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D87A6-A47E-7C95-CF3A-6DB10D6D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26" r="-2" b="9187"/>
          <a:stretch/>
        </p:blipFill>
        <p:spPr>
          <a:xfrm>
            <a:off x="1467169" y="675473"/>
            <a:ext cx="9442005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895DE-356A-32F8-9EFF-A9BF29276B2A}"/>
              </a:ext>
            </a:extLst>
          </p:cNvPr>
          <p:cNvSpPr txBox="1"/>
          <p:nvPr/>
        </p:nvSpPr>
        <p:spPr>
          <a:xfrm>
            <a:off x="1467169" y="795523"/>
            <a:ext cx="59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Diagrama del Data-</a:t>
            </a:r>
            <a:r>
              <a:rPr lang="es-PR" dirty="0" err="1"/>
              <a:t>Layer</a:t>
            </a:r>
            <a:r>
              <a:rPr lang="es-P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302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07AEA3-B580-7E67-BFB3-4DA858BA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072" r="27690" b="11015"/>
          <a:stretch/>
        </p:blipFill>
        <p:spPr>
          <a:xfrm>
            <a:off x="3107442" y="1165459"/>
            <a:ext cx="6403991" cy="5358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17407-307B-B286-4CD7-B2AE7A913AC5}"/>
              </a:ext>
            </a:extLst>
          </p:cNvPr>
          <p:cNvSpPr txBox="1"/>
          <p:nvPr/>
        </p:nvSpPr>
        <p:spPr>
          <a:xfrm>
            <a:off x="1453852" y="796127"/>
            <a:ext cx="59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Diagrama de la base de datos:</a:t>
            </a:r>
          </a:p>
        </p:txBody>
      </p:sp>
    </p:spTree>
    <p:extLst>
      <p:ext uri="{BB962C8B-B14F-4D97-AF65-F5344CB8AC3E}">
        <p14:creationId xmlns:p14="http://schemas.microsoft.com/office/powerpoint/2010/main" val="22926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8FF0-71EF-FA98-4224-27AFC84F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709530"/>
            <a:ext cx="7366236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s-PR" sz="6600" b="0" cap="all" noProof="0" dirty="0">
                <a:solidFill>
                  <a:schemeClr val="tx2"/>
                </a:solidFill>
              </a:rPr>
              <a:t>¡Nos vemos pronto!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noProof="0" dirty="0"/>
          </a:p>
        </p:txBody>
      </p:sp>
    </p:spTree>
    <p:extLst>
      <p:ext uri="{BB962C8B-B14F-4D97-AF65-F5344CB8AC3E}">
        <p14:creationId xmlns:p14="http://schemas.microsoft.com/office/powerpoint/2010/main" val="219051846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150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Meiryo</vt:lpstr>
      <vt:lpstr>Arial</vt:lpstr>
      <vt:lpstr>Corbel</vt:lpstr>
      <vt:lpstr>ShojiVTI</vt:lpstr>
      <vt:lpstr>Track by track – Web Review Musical</vt:lpstr>
      <vt:lpstr>Arquitectura del programa</vt:lpstr>
      <vt:lpstr>Patrón de Diseño del programa</vt:lpstr>
      <vt:lpstr>PowerPoint Presentation</vt:lpstr>
      <vt:lpstr>PowerPoint Presentation</vt:lpstr>
      <vt:lpstr>PowerPoint Presentation</vt:lpstr>
      <vt:lpstr>PowerPoint Presentation</vt:lpstr>
      <vt:lpstr>¡Nos vemos pronto!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Drew Val</dc:creator>
  <cp:lastModifiedBy>BENYAHIR MARTINEZ HERMINA</cp:lastModifiedBy>
  <cp:revision>3</cp:revision>
  <dcterms:created xsi:type="dcterms:W3CDTF">2025-02-25T00:09:41Z</dcterms:created>
  <dcterms:modified xsi:type="dcterms:W3CDTF">2025-03-19T22:41:22Z</dcterms:modified>
</cp:coreProperties>
</file>