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BF088-9AA0-F8DD-E3F3-7D24C610A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A4E8FB-F224-854B-6DC3-4942E6449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8CEF-4FF4-4406-BBC6-0D6E1E25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8AF81-7C89-3641-BCAF-DE0B924F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89E7B-CAE4-7935-EDC9-AEA9DB26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4D85-B74E-85BB-417C-E1EBBCE9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7D117-F9F0-863B-40F9-5C76119D0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A2CE-016F-0106-D0C0-5AA130D2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794E-BD88-B511-8278-8910582E0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1F929-4934-FF02-5237-ACBA3720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83204-433A-4769-EFAC-436D36765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99510-01E8-0EDD-C3E5-2D77DF8FD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34C82-6A7A-A4B2-1F12-8CA385B4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2343-1946-5418-B17D-4264EB21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8A9C-C97A-1CE8-F032-A3F1E0D4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8C03-84C8-2B3E-DB4B-54907BBD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DF5D-D9E3-AFB5-D585-FBF702376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6821-2CE5-D1D4-9D5F-28175A592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2162-F0F7-795A-B117-52952CCE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26FE5-7E1F-F067-5407-60B7E855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9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0481-47CB-D158-31EF-8875468A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6DE8-D6D2-4B5B-39E3-61DCD32C0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A63C-28C1-D91A-9105-A4C48112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38E1-7177-F9C2-32DE-E8D5438A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B0657-02D6-F27A-E790-7E1A92A0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69F8-61BA-FE25-1025-39CD6EEB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3D0BE-93DD-CB82-530C-F92F7D07D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4EF7B-A25C-A6E5-981F-4C7F924C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718B8-E983-7976-7873-4714F5589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0757A-418B-0E20-622A-4F975DED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C41F-91FB-818E-18B2-90EBB13D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2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5249-96AA-EBB0-8387-236F2637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1FB16-0D14-D15E-72AA-34EBA256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94F6A-F09F-343B-3F8B-77160F764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F59D8-9253-0A3E-FA92-CA31BDE5E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AEB187-BF59-E3EC-68FF-A3CFE6997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7B103-FCE7-2411-FF51-3C262B1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84221-15BF-E4AF-0AA9-C7611790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711CBF-FB53-70A3-7654-C870364A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718B-340C-546E-E7A2-3104C94C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45D3A-FC30-C47F-7889-E3B4446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2AD3D-70D0-B5F8-7D20-4495FCB8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41DDC-C145-BAC4-5CD4-DE4B8A68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30A20-2DB4-81AD-4203-507E6A5F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BFD62-C491-A893-7807-1659B469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A6FC-0311-663A-F5E9-AFA8D1EB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F843-4586-C147-FA73-699A8F32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22CA-2748-F167-E328-A4A202BB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AAD9-E0E5-D2F3-7E41-0591BFE34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88C9-B49A-F79D-27EA-5796B953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714AC-33A1-A34F-8DF3-809C4D52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6BB6-A4D6-3987-A1D2-39C4C417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EE56-B1DA-C590-EE1A-120BC599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A359A-C9B7-9CBC-685F-C8235A7AB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9CCB8-C00F-0D37-21F7-CA1AA1F59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ABE3C-4FA1-BABA-BE36-DAD4DE43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DFDE5-C782-85EB-76B4-517DE09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3F92E-F6FA-834F-EE6C-30221633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5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86F9B-DA21-203F-4849-DAA2D767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E2C54-F2E8-BA48-E87F-04519B787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821C-FC11-7177-5228-70A7108B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4F86F-DC93-47CA-AA53-F0D8A9CBB6E6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6A8EC-B491-8DA9-2DF7-D0D0B7F2D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28549-6D3E-9DF1-FCF8-B9E548695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006B-2F50-4904-AF87-E3BF7060F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onderful-moss-0f45f310f-393.eastus2.azurestaticapps.net/?review=tru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onderful-moss-0f45f310f-393.eastus2.azurestaticapps.net/data/spatial?review=tr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nderful-moss-0f45f310f-393.eastus2.azurestaticapps.net/outputs/publications?review=true" TargetMode="External"/><Relationship Id="rId2" Type="http://schemas.openxmlformats.org/officeDocument/2006/relationships/hyperlink" Target="https://wonderful-moss-0f45f310f-393.eastus2.azurestaticapps.net/outputs?review=tru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onderful-moss-0f45f310f-393.eastus2.azurestaticapps.net/outputs/interactives?review=tru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541F-5556-0E8C-D1A3-AAA0EC7F0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SALURBAL Portal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0B6F8-D55A-BBF3-ADF8-55E499244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 Li, Jessica </a:t>
            </a:r>
            <a:r>
              <a:rPr lang="en-US" dirty="0" err="1"/>
              <a:t>Uruchima</a:t>
            </a:r>
            <a:endParaRPr lang="en-US" dirty="0"/>
          </a:p>
          <a:p>
            <a:r>
              <a:rPr lang="en-US" dirty="0"/>
              <a:t>10-02-2023</a:t>
            </a:r>
          </a:p>
        </p:txBody>
      </p:sp>
    </p:spTree>
    <p:extLst>
      <p:ext uri="{BB962C8B-B14F-4D97-AF65-F5344CB8AC3E}">
        <p14:creationId xmlns:p14="http://schemas.microsoft.com/office/powerpoint/2010/main" val="426475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B5C7-20CB-7996-3D9E-7566518A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Internal Feedback streamlining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CCAA-0E4E-8BE9-179B-728E403A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Link: 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Stable Portal Review Link: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https://wonderful-moss-0f45f310f-393.eastus2.azurestaticapps.net/?review=true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Goal: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reduce burden of giving website related feedback</a:t>
            </a:r>
          </a:p>
          <a:p>
            <a:pPr lvl="1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Increase rate of iteration</a:t>
            </a:r>
          </a:p>
          <a:p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78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3BF8-BB17-13A3-34EF-68FB28FD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0B52-5D11-4D2B-BF95-677C29F24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Mid November release</a:t>
            </a:r>
          </a:p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October</a:t>
            </a:r>
          </a:p>
          <a:p>
            <a:pPr lvl="2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back-end: Wrap up renovations</a:t>
            </a:r>
          </a:p>
          <a:p>
            <a:pPr lvl="2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front-end: Clear up metadata issues post renovation</a:t>
            </a:r>
          </a:p>
          <a:p>
            <a:pPr lvl="2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Plan for future: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Refresh documentation (https://drexel-uhc.github.io/salurbal-fair-renovations/) for CODATA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 a data/metadata ingestion pipeline/protocol for new datasets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Continue collaborating with GIS team on metadata and data integrations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9017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75DD-6257-0BFF-3B29-CCEF2B54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D3B5-FB55-663F-DA2C-CAAAA7BFD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Infrastructure Updates</a:t>
            </a:r>
          </a:p>
          <a:p>
            <a:pPr lvl="1"/>
            <a:r>
              <a:rPr lang="en-US" dirty="0"/>
              <a:t>Data/Codebook Renovations</a:t>
            </a:r>
          </a:p>
          <a:p>
            <a:pPr lvl="1"/>
            <a:r>
              <a:rPr lang="en-US" dirty="0"/>
              <a:t>Spatial Data + Admin Data Integration</a:t>
            </a:r>
          </a:p>
          <a:p>
            <a:r>
              <a:rPr lang="en-US" dirty="0"/>
              <a:t>Website Updates</a:t>
            </a:r>
          </a:p>
          <a:p>
            <a:pPr lvl="1"/>
            <a:r>
              <a:rPr lang="en-US" dirty="0"/>
              <a:t>City Selection</a:t>
            </a:r>
          </a:p>
          <a:p>
            <a:pPr lvl="1"/>
            <a:r>
              <a:rPr lang="en-US" dirty="0"/>
              <a:t>Spatial Pages</a:t>
            </a:r>
          </a:p>
          <a:p>
            <a:pPr lvl="1"/>
            <a:r>
              <a:rPr lang="en-US" dirty="0"/>
              <a:t>Outputs Pages</a:t>
            </a:r>
          </a:p>
          <a:p>
            <a:pPr lvl="1"/>
            <a:r>
              <a:rPr lang="en-US" dirty="0"/>
              <a:t>Feedback streamline</a:t>
            </a:r>
          </a:p>
          <a:p>
            <a:r>
              <a:rPr lang="en-US" dirty="0"/>
              <a:t>Next Steps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CF0-D83E-7B4C-F6D6-9BE96CCE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Data/Codebook Renovations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679A-5915-298D-BB51-F5592930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25 datasets with completed renovation</a:t>
            </a:r>
          </a:p>
          <a:p>
            <a:r>
              <a:rPr lang="en-US" dirty="0"/>
              <a:t>17 datasets in the final stage of codebook validation</a:t>
            </a:r>
          </a:p>
          <a:p>
            <a:pPr lvl="1"/>
            <a:r>
              <a:rPr lang="en-US" dirty="0"/>
              <a:t>Working with BEC team to finalize several datasets</a:t>
            </a:r>
          </a:p>
          <a:p>
            <a:r>
              <a:rPr lang="en-US" dirty="0"/>
              <a:t>7 datasets pending renovation</a:t>
            </a:r>
          </a:p>
          <a:p>
            <a:r>
              <a:rPr lang="en-US" dirty="0"/>
              <a:t>Priority datasets have all been renovated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8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CF0-D83E-7B4C-F6D6-9BE96CCE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Renovations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679A-5915-298D-BB51-F5592930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Steve and his GIS team have been renovating spatial datasets and boundaries</a:t>
            </a:r>
          </a:p>
          <a:p>
            <a:pPr lvl="1"/>
            <a:r>
              <a:rPr lang="en-US" dirty="0"/>
              <a:t>Operationalizing various boundary types e.g. </a:t>
            </a:r>
            <a:r>
              <a:rPr lang="en-US" dirty="0" err="1"/>
              <a:t>NoIsland</a:t>
            </a:r>
            <a:endParaRPr lang="en-US" dirty="0"/>
          </a:p>
          <a:p>
            <a:pPr lvl="1"/>
            <a:r>
              <a:rPr lang="en-US" dirty="0"/>
              <a:t>Embed metadata within geodatabases</a:t>
            </a:r>
          </a:p>
          <a:p>
            <a:r>
              <a:rPr lang="en-US" dirty="0"/>
              <a:t>Collaborating with renovation team to integrate modern spatial data storage into the SALURBAL system</a:t>
            </a:r>
          </a:p>
          <a:p>
            <a:pPr lvl="1"/>
            <a:r>
              <a:rPr lang="en-US" dirty="0"/>
              <a:t>ESRI Geodatabase -&gt; XML -&gt; SALURBAL Data Infrastructure -&gt; Portal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4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FCF0-D83E-7B4C-F6D6-9BE96CCE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data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A679A-5915-298D-BB51-F5592930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worked with Fer’s publication tracking sheet of publication with PMID/PMCID</a:t>
            </a:r>
          </a:p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Utilize PMCID to pull metadata from </a:t>
            </a:r>
            <a:r>
              <a:rPr lang="en-US" sz="2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Pubmed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API</a:t>
            </a:r>
          </a:p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Cleaned up results (basic standardization, as well as AI summaries of abstracts for front-end)</a:t>
            </a:r>
          </a:p>
          <a:p>
            <a:pPr lvl="1">
              <a:spcBef>
                <a:spcPts val="180"/>
              </a:spcBef>
              <a:spcAft>
                <a:spcPts val="180"/>
              </a:spcAf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Overall structure tracking of project-related metadata in addition to data-data is really important work!</a:t>
            </a:r>
          </a:p>
        </p:txBody>
      </p:sp>
    </p:spTree>
    <p:extLst>
      <p:ext uri="{BB962C8B-B14F-4D97-AF65-F5344CB8AC3E}">
        <p14:creationId xmlns:p14="http://schemas.microsoft.com/office/powerpoint/2010/main" val="544293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62E-1742-A145-F35B-2A82FBAC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City selection scrolly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9E04-760B-32EF-CACA-18A6CF8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English/Spanish finalized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Portuguese pending BR team review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Links:</a:t>
            </a:r>
            <a:endParaRPr lang="en-US" sz="22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English: https://drexel-uhc.github.io/salurbal-city-selection-scrolly/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Spanish: https://drexel-uhc.github.io/salurbal-city-selection-scrolly-spanish/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sz="2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Portuguese (in progress): https://dashing-choux-141b02.netlify.app/?review=true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76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62E-1742-A145-F35B-2A82FBAC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Spatial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9E04-760B-32EF-CACA-18A6CF8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https://wonderful-moss-0f45f310f-393.eastus2.azurestaticapps.net/data/spatial?review=true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pages to display key spatial information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metadata pages for spatial metadata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13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F62E-1742-A145-F35B-2A82FBAC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9E04-760B-32EF-CACA-18A6CF8E5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Link: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https://wonderful-moss-0f45f310f-393.eastus2.azurestaticapps.net/outputs?review=true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Catalog: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https://wonderful-moss-0f45f310f-393.eastus2.azurestaticapps.net/outputs?review=true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Publications: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https://wonderful-moss-0f45f310f-393.eastus2.azurestaticapps.net/outputs/publications?review=true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lvl="3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Interactives (Tools):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https://wonderful-moss-0f45f310f-393.eastus2.azurestaticapps.net/outputs/interactives?review=true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/outputs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landing page including some featured pieces of content and links to other outputs pages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/outputs/catalog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is a search interface to access machine actionable SALURBAL outputs. Note that it is limited to current metadata we have. The more metadata we collect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desiginig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better ways to collect them leads to richer metadata and thus great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accessiblity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Then individual pages designed to describe and highlight SALURBAL outputs</a:t>
            </a: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/outputs/publications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16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/outputs/interactives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others are placeholders for other things, policy evals, events … </a:t>
            </a: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180"/>
              </a:spcBef>
              <a:spcAft>
                <a:spcPts val="180"/>
              </a:spcAft>
            </a:pP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99C1-A34A-B0E0-3611-AC795995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Website: Outputs (discussion)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46CEA-24F6-67BB-37CA-1CE17C15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endParaRPr lang="en-US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3000" marR="0" lvl="2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Discussion what do we want to include in the release: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 1 (min): Just the interactives page (as we had in pre-release)</a:t>
            </a: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 2 (max): Include outputs, outputs-catalog, publications, interactives after polishing</a:t>
            </a:r>
          </a:p>
          <a:p>
            <a:pPr lvl="4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What do we need to polish?</a:t>
            </a:r>
          </a:p>
          <a:p>
            <a:pPr lvl="5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Ontology</a:t>
            </a:r>
          </a:p>
          <a:p>
            <a:pPr lvl="5">
              <a:spcBef>
                <a:spcPts val="180"/>
              </a:spcBef>
              <a:spcAft>
                <a:spcPts val="180"/>
              </a:spcAf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Language</a:t>
            </a:r>
          </a:p>
          <a:p>
            <a:pPr lvl="5">
              <a:spcBef>
                <a:spcPts val="180"/>
              </a:spcBef>
              <a:spcAft>
                <a:spcPts val="180"/>
              </a:spcAft>
            </a:pP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UiUx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(filters, searches) more polished </a:t>
            </a:r>
            <a:r>
              <a:rPr lang="en-US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ui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600200" marR="0" lvl="3" indent="-228600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Option 3: less polishing restrict to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readyish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things. </a:t>
            </a:r>
          </a:p>
          <a:p>
            <a:pPr lvl="4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Publications only</a:t>
            </a:r>
          </a:p>
          <a:p>
            <a:pPr lvl="4">
              <a:spcBef>
                <a:spcPts val="180"/>
              </a:spcBef>
              <a:spcAft>
                <a:spcPts val="180"/>
              </a:spcAft>
              <a:buFont typeface="Arial" panose="020B0604020202020204" pitchFamily="34" charset="0"/>
              <a:buChar char="–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Send Outputs catalog to DMC for feedback then decide.</a:t>
            </a:r>
            <a:endParaRPr lang="en-US" sz="20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883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E6BFBA02649C4D908AB62739E27BFE" ma:contentTypeVersion="15" ma:contentTypeDescription="Create a new document." ma:contentTypeScope="" ma:versionID="8b2943b5f05d742d2d551f6496cf7f40">
  <xsd:schema xmlns:xsd="http://www.w3.org/2001/XMLSchema" xmlns:xs="http://www.w3.org/2001/XMLSchema" xmlns:p="http://schemas.microsoft.com/office/2006/metadata/properties" xmlns:ns3="05f97fab-61fb-45c9-b793-e3bfd9149cbf" xmlns:ns4="2ffd3208-37e4-4d01-a6c7-6e270ee16921" targetNamespace="http://schemas.microsoft.com/office/2006/metadata/properties" ma:root="true" ma:fieldsID="d8d64bc7c022d08ce608cfe321d7d97d" ns3:_="" ns4:_="">
    <xsd:import namespace="05f97fab-61fb-45c9-b793-e3bfd9149cbf"/>
    <xsd:import namespace="2ffd3208-37e4-4d01-a6c7-6e270ee169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f97fab-61fb-45c9-b793-e3bfd9149c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d3208-37e4-4d01-a6c7-6e270ee1692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5f97fab-61fb-45c9-b793-e3bfd9149cbf" xsi:nil="true"/>
  </documentManagement>
</p:properties>
</file>

<file path=customXml/itemProps1.xml><?xml version="1.0" encoding="utf-8"?>
<ds:datastoreItem xmlns:ds="http://schemas.openxmlformats.org/officeDocument/2006/customXml" ds:itemID="{0ABDC96F-B56B-43B5-BAFA-13DF599315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f97fab-61fb-45c9-b793-e3bfd9149cbf"/>
    <ds:schemaRef ds:uri="2ffd3208-37e4-4d01-a6c7-6e270ee169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70D6ED-E653-482A-854F-C2944A767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55744A-0581-4B05-905F-4712FDC021C0}">
  <ds:schemaRefs>
    <ds:schemaRef ds:uri="http://schemas.microsoft.com/office/2006/metadata/properties"/>
    <ds:schemaRef ds:uri="05f97fab-61fb-45c9-b793-e3bfd9149cbf"/>
    <ds:schemaRef ds:uri="http://schemas.microsoft.com/office/2006/documentManagement/types"/>
    <ds:schemaRef ds:uri="http://purl.org/dc/terms/"/>
    <ds:schemaRef ds:uri="http://purl.org/dc/elements/1.1/"/>
    <ds:schemaRef ds:uri="2ffd3208-37e4-4d01-a6c7-6e270ee16921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626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Consolas</vt:lpstr>
      <vt:lpstr>Office Theme</vt:lpstr>
      <vt:lpstr>SALURBAL Portal Update</vt:lpstr>
      <vt:lpstr>Overview</vt:lpstr>
      <vt:lpstr>Data/Codebook Renovations</vt:lpstr>
      <vt:lpstr>Spatial Renovations</vt:lpstr>
      <vt:lpstr>Admin data integration</vt:lpstr>
      <vt:lpstr>Website: City selection scrolly</vt:lpstr>
      <vt:lpstr>Website: Spatial Pages</vt:lpstr>
      <vt:lpstr>Website: Outputs</vt:lpstr>
      <vt:lpstr>Website: Outputs (discussion)</vt:lpstr>
      <vt:lpstr>Website: Internal Feedback streamlining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SALURBAL Portal Update</dc:title>
  <dc:creator>ranli627@outlook.com</dc:creator>
  <cp:lastModifiedBy>ranli627@outlook.com</cp:lastModifiedBy>
  <cp:revision>10</cp:revision>
  <dcterms:created xsi:type="dcterms:W3CDTF">2023-10-02T16:41:08Z</dcterms:created>
  <dcterms:modified xsi:type="dcterms:W3CDTF">2023-10-02T17:45:49Z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0x01010031E6BFBA02649C4D908AB62739E27BFE</vt:lpwstr>
  </property>
</Properties>
</file>