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B3EC-3211-454D-CABC-3A803DD7F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78C17-DB07-E411-F57E-A0669008A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B1B56-49A4-43CF-9376-15A16EDA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A7E4-765B-4C68-A94A-72CFD7F654B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1479A-4C7D-79CA-3FB0-E7DE7883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0472F-2D3E-040C-F8CE-0F46C5BD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8A2C-2270-40FB-B3EC-6161B475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0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D24B-E435-36F2-3F09-AA4E188F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65D8F-961B-9528-2495-93F3B2201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D7819-7352-664F-78E8-169551C1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A7E4-765B-4C68-A94A-72CFD7F654B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7F9D1-9B35-8B3F-3F45-E986BE75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733E8-38BA-D52A-58BF-D202EB42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8A2C-2270-40FB-B3EC-6161B475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4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7262D-B1F9-B555-D125-ADB7127D1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0E488-362C-686F-B327-04A32D888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E5C88-CA52-7DE5-FFBC-2C8979D0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A7E4-765B-4C68-A94A-72CFD7F654B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35167-DE15-5F53-49EF-1F13497D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1687D-AB45-B9ED-50A4-9180A7A8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8A2C-2270-40FB-B3EC-6161B475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4050-17E5-68A3-AAB8-F9A49012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EC0D-91E1-05CD-25E2-47EBF4CA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CFC83-D52D-B31D-5FBF-B6AB0E9B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A7E4-765B-4C68-A94A-72CFD7F654B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7EDB4-CE6D-4089-40CF-2C5645BA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29C84-5044-0BC8-1211-84621A54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8A2C-2270-40FB-B3EC-6161B475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0C32-5BF0-7F95-EA5E-B0C1918F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F0E25-9D72-10A7-959F-5AA46F47C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E9ED7-8209-D4A1-EAC0-B6998991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A7E4-765B-4C68-A94A-72CFD7F654B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F0938-1C8A-DD3D-E50E-3DA26587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24D5-2192-AB77-7383-64227CC5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8A2C-2270-40FB-B3EC-6161B475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9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D9F7-5C25-8E50-ED46-A23B7939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946EF-3872-410E-C665-6DD685669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08F89-83C2-EA55-0A05-FAA87ADD1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4A8FC-D062-912D-B676-BD8C929C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A7E4-765B-4C68-A94A-72CFD7F654B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21604-3FDF-4126-9D99-7E8218EB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7712F-4D84-815C-354D-E3576BE5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8A2C-2270-40FB-B3EC-6161B475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0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1A5E-F816-F10A-430E-F6EA8133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DD477-104B-CE74-6CC3-B994C5BF4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6DDB7-C2F0-769C-D3AC-740992D9E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ADF82-F266-F8DB-8319-E8D9C5DD7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B7B1E-9953-36A3-F9FE-459305439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060A8-2977-B72C-19EE-AEFE3DA6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A7E4-765B-4C68-A94A-72CFD7F654B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C25B32-7690-F30D-6306-21A06E79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79594-5A57-6FDC-8BA8-060DD553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8A2C-2270-40FB-B3EC-6161B475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6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539E-9969-0C9A-0406-1BC8ECAB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63CCD-D7BA-56D2-ED74-4C731033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A7E4-765B-4C68-A94A-72CFD7F654B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5AC66-0F46-D256-716E-CF522D28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D282D-7E9E-4124-A433-1291CECF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8A2C-2270-40FB-B3EC-6161B475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8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8016B-3AF2-4D77-2CE6-3BB5CE33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A7E4-765B-4C68-A94A-72CFD7F654B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2A1AB-8A23-FD03-40F4-E18F9999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2F6D7-C99F-7143-6311-3C46C3AD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8A2C-2270-40FB-B3EC-6161B475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AF54-1980-4330-07DF-893F21BB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8AED-9931-AC72-EA94-F5D2AB1D3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D1EAB-A768-465F-2AAB-B0D569F6D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32F74-EBCF-8670-F91D-EAAAA649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A7E4-765B-4C68-A94A-72CFD7F654B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8CA75-748C-6502-6C51-13175A1D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042F9-84CB-E171-9AAF-A2558DDA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8A2C-2270-40FB-B3EC-6161B475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7C67-BF87-40CF-4ADD-3D82DEBA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D3A24-B9A5-5BA5-5874-19E8B0959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76EBF-472F-7C08-0347-CBD94B4EE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A48F0-7CFA-2F3B-C2C6-6098BDB5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A7E4-765B-4C68-A94A-72CFD7F654B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5D7FB-A90F-F1AC-081B-3218ED21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1AB29-A5BA-B84E-51D2-744BD8E7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8A2C-2270-40FB-B3EC-6161B475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FD27D-3860-57C8-C839-DFAEC217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D1C26-75FC-D4CF-9F9E-7689079C7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AA743-0A12-A116-E7F5-9699DED8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CA7E4-765B-4C68-A94A-72CFD7F654B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351C9-6DA8-695A-5045-1BBB98EA8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B6995-23D3-B278-8BC4-EAA66A2B0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88A2C-2270-40FB-B3EC-6161B475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2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B07B-2917-6F21-3C45-BB3ABB881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HCUP Infrastructure</a:t>
            </a:r>
            <a:br>
              <a:rPr lang="en-US" dirty="0"/>
            </a:br>
            <a:r>
              <a:rPr lang="en-US" dirty="0"/>
              <a:t> Proposal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D8E61-E6DF-AE06-F7C2-3488FA3EF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 Li	</a:t>
            </a:r>
          </a:p>
          <a:p>
            <a:r>
              <a:rPr lang="en-US" dirty="0"/>
              <a:t>12/9/22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9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7C62-1FC3-0F7F-B20D-9A1668DA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D604-3DE6-D5C6-02EA-99D4D7FFD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Define database and evaluate databases</a:t>
            </a:r>
          </a:p>
          <a:p>
            <a:pPr lvl="1"/>
            <a:r>
              <a:rPr lang="en-US" dirty="0"/>
              <a:t>Database recommendations</a:t>
            </a:r>
          </a:p>
          <a:p>
            <a:r>
              <a:rPr lang="en-US" dirty="0"/>
              <a:t>Datawarehouse</a:t>
            </a:r>
          </a:p>
          <a:p>
            <a:pPr lvl="1"/>
            <a:r>
              <a:rPr lang="en-US" dirty="0"/>
              <a:t>Define data warehouse and evaluate two options</a:t>
            </a:r>
          </a:p>
          <a:p>
            <a:pPr lvl="1"/>
            <a:r>
              <a:rPr lang="en-US" dirty="0"/>
              <a:t>Datawarehouse recommendations</a:t>
            </a:r>
          </a:p>
          <a:p>
            <a:r>
              <a:rPr lang="en-US" dirty="0"/>
              <a:t>Demo of current prototype</a:t>
            </a:r>
          </a:p>
          <a:p>
            <a:pPr lvl="1"/>
            <a:r>
              <a:rPr lang="en-US" dirty="0"/>
              <a:t>`targets` pipeline on the backend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dbt</a:t>
            </a:r>
            <a:r>
              <a:rPr lang="en-US" dirty="0"/>
              <a:t>`-like documentation on the front-end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9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B627-6D29-DB81-E4A8-6D1F0512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7E6A-002A-0B47-CD35-3B3DCC9E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is a collection of data</a:t>
            </a:r>
          </a:p>
          <a:p>
            <a:r>
              <a:rPr lang="en-US" dirty="0"/>
              <a:t>Database Management System (DBMS) is a software used to manage databases.</a:t>
            </a:r>
          </a:p>
          <a:p>
            <a:r>
              <a:rPr lang="en-US" dirty="0"/>
              <a:t>DBMS can be evaluated based on two criteria</a:t>
            </a:r>
          </a:p>
          <a:p>
            <a:pPr lvl="1"/>
            <a:r>
              <a:rPr lang="en-US" dirty="0"/>
              <a:t>Purpose: Transactional vs Analytical </a:t>
            </a:r>
          </a:p>
          <a:p>
            <a:pPr lvl="1"/>
            <a:r>
              <a:rPr lang="en-US" dirty="0"/>
              <a:t>Infrastructure: Sever vs Serverless </a:t>
            </a:r>
          </a:p>
        </p:txBody>
      </p:sp>
    </p:spTree>
    <p:extLst>
      <p:ext uri="{BB962C8B-B14F-4D97-AF65-F5344CB8AC3E}">
        <p14:creationId xmlns:p14="http://schemas.microsoft.com/office/powerpoint/2010/main" val="16225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B627-6D29-DB81-E4A8-6D1F0512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7E6A-002A-0B47-CD35-3B3DCC9E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is a collection of data</a:t>
            </a:r>
          </a:p>
          <a:p>
            <a:r>
              <a:rPr lang="en-US" dirty="0"/>
              <a:t>Database Management System (DBMS) is a software used to manage databases.</a:t>
            </a:r>
          </a:p>
          <a:p>
            <a:r>
              <a:rPr lang="en-US" dirty="0"/>
              <a:t>DBMS can be evaluated based on two criteria</a:t>
            </a:r>
          </a:p>
          <a:p>
            <a:pPr lvl="1"/>
            <a:r>
              <a:rPr lang="en-US" dirty="0"/>
              <a:t>Purpose: Transactional vs Analytical </a:t>
            </a:r>
          </a:p>
          <a:p>
            <a:pPr lvl="1"/>
            <a:r>
              <a:rPr lang="en-US" dirty="0"/>
              <a:t>Infrastructure: Sever vs Serverless </a:t>
            </a:r>
          </a:p>
        </p:txBody>
      </p:sp>
    </p:spTree>
    <p:extLst>
      <p:ext uri="{BB962C8B-B14F-4D97-AF65-F5344CB8AC3E}">
        <p14:creationId xmlns:p14="http://schemas.microsoft.com/office/powerpoint/2010/main" val="302744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846E-2615-653B-11E6-5152592E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Purpose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9A84AC-BF0B-FA81-673B-21017809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37" y="1568039"/>
            <a:ext cx="111823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6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846E-2615-653B-11E6-5152592E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err="1"/>
              <a:t>Archeticture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1E2C4-EC5E-9EAF-8666-18991E1D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91" y="1927495"/>
            <a:ext cx="6191250" cy="46482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422BFE-79F1-7A92-C4C9-961738F5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20" y="1444256"/>
            <a:ext cx="2767516" cy="642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Server-based</a:t>
            </a:r>
            <a:r>
              <a:rPr lang="en-US" dirty="0"/>
              <a:t> 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D92E14-1C74-34F8-6E85-135FB2CBCD99}"/>
              </a:ext>
            </a:extLst>
          </p:cNvPr>
          <p:cNvSpPr txBox="1">
            <a:spLocks/>
          </p:cNvSpPr>
          <p:nvPr/>
        </p:nvSpPr>
        <p:spPr>
          <a:xfrm>
            <a:off x="4354365" y="1444255"/>
            <a:ext cx="2767516" cy="642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</a:rPr>
              <a:t>Serverless</a:t>
            </a:r>
            <a:r>
              <a:rPr lang="en-US" dirty="0"/>
              <a:t> 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0832AB-97B0-9FC5-0175-20C90B102090}"/>
              </a:ext>
            </a:extLst>
          </p:cNvPr>
          <p:cNvSpPr txBox="1">
            <a:spLocks/>
          </p:cNvSpPr>
          <p:nvPr/>
        </p:nvSpPr>
        <p:spPr>
          <a:xfrm>
            <a:off x="7408341" y="1027906"/>
            <a:ext cx="4439530" cy="49697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Serverless Pros</a:t>
            </a:r>
          </a:p>
          <a:p>
            <a:pPr>
              <a:buFontTx/>
              <a:buChar char="-"/>
            </a:pPr>
            <a:r>
              <a:rPr lang="en-US" dirty="0"/>
              <a:t>No setup</a:t>
            </a:r>
          </a:p>
          <a:p>
            <a:pPr>
              <a:buFontTx/>
              <a:buChar char="-"/>
            </a:pPr>
            <a:r>
              <a:rPr lang="en-US" dirty="0"/>
              <a:t>Native to whatever analytical programming you are working in (R, Python … ETC).</a:t>
            </a:r>
          </a:p>
          <a:p>
            <a:pPr>
              <a:buFontTx/>
              <a:buChar char="-"/>
            </a:pPr>
            <a:r>
              <a:rPr lang="en-US" dirty="0"/>
              <a:t>No cost for running DBMS server</a:t>
            </a:r>
          </a:p>
          <a:p>
            <a:pPr>
              <a:buFontTx/>
              <a:buChar char="-"/>
            </a:pPr>
            <a:r>
              <a:rPr lang="en-US" dirty="0"/>
              <a:t>No man-house required to </a:t>
            </a:r>
            <a:r>
              <a:rPr lang="en-US" dirty="0" err="1"/>
              <a:t>administrer</a:t>
            </a:r>
            <a:r>
              <a:rPr lang="en-US" dirty="0"/>
              <a:t> to server</a:t>
            </a:r>
          </a:p>
          <a:p>
            <a:pPr marL="0" indent="0">
              <a:buNone/>
            </a:pPr>
            <a:r>
              <a:rPr lang="en-US" b="1" dirty="0"/>
              <a:t>Cons:</a:t>
            </a:r>
          </a:p>
          <a:p>
            <a:pPr>
              <a:buFontTx/>
              <a:buChar char="-"/>
            </a:pPr>
            <a:r>
              <a:rPr lang="en-US" dirty="0"/>
              <a:t>Not good for real-time databases</a:t>
            </a:r>
          </a:p>
          <a:p>
            <a:pPr>
              <a:buFontTx/>
              <a:buChar char="-"/>
            </a:pPr>
            <a:r>
              <a:rPr lang="en-US" dirty="0"/>
              <a:t>Rather new tech, so unproven hen it comes to production.</a:t>
            </a:r>
          </a:p>
        </p:txBody>
      </p:sp>
    </p:spTree>
    <p:extLst>
      <p:ext uri="{BB962C8B-B14F-4D97-AF65-F5344CB8AC3E}">
        <p14:creationId xmlns:p14="http://schemas.microsoft.com/office/powerpoint/2010/main" val="299884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846E-2615-653B-11E6-5152592E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0832AB-97B0-9FC5-0175-20C90B102090}"/>
              </a:ext>
            </a:extLst>
          </p:cNvPr>
          <p:cNvSpPr txBox="1">
            <a:spLocks/>
          </p:cNvSpPr>
          <p:nvPr/>
        </p:nvSpPr>
        <p:spPr>
          <a:xfrm>
            <a:off x="1135360" y="2098956"/>
            <a:ext cx="7988975" cy="3022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Takeaway:</a:t>
            </a:r>
          </a:p>
          <a:p>
            <a:pPr>
              <a:buFontTx/>
              <a:buChar char="-"/>
            </a:pPr>
            <a:r>
              <a:rPr lang="en-US" b="1" dirty="0"/>
              <a:t>Big Query is analytical, sever based DBMS</a:t>
            </a:r>
          </a:p>
          <a:p>
            <a:pPr>
              <a:buFontTx/>
              <a:buChar char="-"/>
            </a:pPr>
            <a:r>
              <a:rPr lang="en-US" b="1" dirty="0"/>
              <a:t>PostgreSQL: is a transactional, server based DMBS</a:t>
            </a:r>
          </a:p>
          <a:p>
            <a:pPr>
              <a:buFontTx/>
              <a:buChar char="-"/>
            </a:pPr>
            <a:r>
              <a:rPr lang="en-US" b="1" dirty="0" err="1"/>
              <a:t>DuckDB</a:t>
            </a:r>
            <a:r>
              <a:rPr lang="en-US" b="1" dirty="0"/>
              <a:t>/Arrow: analytical, server-less DBMS</a:t>
            </a:r>
          </a:p>
          <a:p>
            <a:pPr lvl="1">
              <a:buFontTx/>
              <a:buChar char="-"/>
            </a:pPr>
            <a:r>
              <a:rPr lang="en-US" dirty="0"/>
              <a:t>Recent venture investment indicates </a:t>
            </a:r>
            <a:r>
              <a:rPr lang="en-US" dirty="0" err="1"/>
              <a:t>ong</a:t>
            </a:r>
            <a:r>
              <a:rPr lang="en-US" dirty="0"/>
              <a:t> term </a:t>
            </a:r>
            <a:r>
              <a:rPr lang="en-US" dirty="0" err="1"/>
              <a:t>manintainblity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Light-weight</a:t>
            </a:r>
          </a:p>
          <a:p>
            <a:pPr lvl="1">
              <a:buFontTx/>
              <a:buChar char="-"/>
            </a:pPr>
            <a:r>
              <a:rPr lang="en-US" dirty="0"/>
              <a:t>Multi-lingual</a:t>
            </a:r>
          </a:p>
          <a:p>
            <a:pPr lvl="1">
              <a:buFontTx/>
              <a:buChar char="-"/>
            </a:pPr>
            <a:r>
              <a:rPr lang="en-US" dirty="0"/>
              <a:t>No cost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CA150-2BFD-3FAB-2F72-A70B1803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10"/>
            <a:ext cx="9062884" cy="2784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https://db-engines.com/en/system/DuckDB%3BGoogle+BigQuery%3BPostgreSQL</a:t>
            </a:r>
          </a:p>
        </p:txBody>
      </p:sp>
    </p:spTree>
    <p:extLst>
      <p:ext uri="{BB962C8B-B14F-4D97-AF65-F5344CB8AC3E}">
        <p14:creationId xmlns:p14="http://schemas.microsoft.com/office/powerpoint/2010/main" val="151756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4161</TotalTime>
  <Words>241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HCUP Infrastructure  Proposal </vt:lpstr>
      <vt:lpstr>Overview</vt:lpstr>
      <vt:lpstr>Database</vt:lpstr>
      <vt:lpstr>Database</vt:lpstr>
      <vt:lpstr>Database Purpose</vt:lpstr>
      <vt:lpstr>Database Archeticture 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HCUP Infrastructure  Proposal </dc:title>
  <dc:creator>ranli627@outlook.com</dc:creator>
  <cp:lastModifiedBy>ranli627@outlook.com</cp:lastModifiedBy>
  <cp:revision>9</cp:revision>
  <dcterms:created xsi:type="dcterms:W3CDTF">2022-12-09T17:35:09Z</dcterms:created>
  <dcterms:modified xsi:type="dcterms:W3CDTF">2022-12-12T14:56:18Z</dcterms:modified>
</cp:coreProperties>
</file>