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quarto.org/" TargetMode="Externa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Hello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document to demo Quarto features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section is all </a:t>
            </a:r>
            <a:r>
              <a:rPr b="1"/>
              <a:t>prose</a:t>
            </a:r>
            <a:r>
              <a:rPr/>
              <a:t>. Quarto allows us to </a:t>
            </a:r>
            <a:r>
              <a:rPr i="1"/>
              <a:t>weave computation</a:t>
            </a:r>
            <a:r>
              <a:rPr/>
              <a:t> and prose into publication and web ready outputs. Visit the </a:t>
            </a:r>
            <a:r>
              <a:rPr>
                <a:hlinkClick r:id="rId2"/>
              </a:rPr>
              <a:t>Quarto website to get started.</a:t>
            </a:r>
          </a:p>
        </p:txBody>
      </p:sp>
      <p:pic>
        <p:nvPicPr>
          <p:cNvPr descr="fig:  images/c2ef45f1-4a68-4c7a-a43f-bdcf0f90e104_rw_19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Quarto schematic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Quarto</dc:title>
  <dc:creator/>
  <cp:keywords/>
  <dcterms:created xsi:type="dcterms:W3CDTF">2022-10-24T18:14:41Z</dcterms:created>
  <dcterms:modified xsi:type="dcterms:W3CDTF">2022-10-24T18:14:41Z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ubtitle">
    <vt:lpwstr>A document to demo Quarto features</vt:lpwstr>
  </property>
  <property fmtid="{D5CDD505-2E9C-101B-9397-08002B2CF9AE}" pid="8" name="toc-title">
    <vt:lpwstr>Table of contents</vt:lpwstr>
  </property>
</Properties>
</file>