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9728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56">
          <p15:clr>
            <a:srgbClr val="747775"/>
          </p15:clr>
        </p15:guide>
        <p15:guide id="2" pos="460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581a5579_1_90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581a557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581a5579_1_96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581a557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581a5579_1_102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581a557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581a5579_1_32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581a557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581a5579_1_38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581a557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581a5579_1_44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581a557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581a5579_1_50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581a557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581a5579_1_66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581a5579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581a5579_1_72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6581a557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581a5579_1_78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581a557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581a5579_1_84:notes"/>
          <p:cNvSpPr/>
          <p:nvPr>
            <p:ph idx="2" type="sldImg"/>
          </p:nvPr>
        </p:nvSpPr>
        <p:spPr>
          <a:xfrm>
            <a:off x="1143316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581a557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8733" y="1588427"/>
            <a:ext cx="13632900" cy="4378800"/>
          </a:xfrm>
          <a:prstGeom prst="rect">
            <a:avLst/>
          </a:prstGeom>
        </p:spPr>
        <p:txBody>
          <a:bodyPr anchorCtr="0" anchor="b" bIns="126625" lIns="126625" spcFirstLastPara="1" rIns="126625" wrap="square" tIns="12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720" y="6046133"/>
            <a:ext cx="13632900" cy="16908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2359733"/>
            <a:ext cx="13632900" cy="4188900"/>
          </a:xfrm>
          <a:prstGeom prst="rect">
            <a:avLst/>
          </a:prstGeom>
        </p:spPr>
        <p:txBody>
          <a:bodyPr anchorCtr="0" anchor="b" bIns="126625" lIns="126625" spcFirstLastPara="1" rIns="126625" wrap="square" tIns="12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6724747"/>
            <a:ext cx="13632900" cy="27753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93700" lvl="0" marL="4572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98720" y="4588480"/>
            <a:ext cx="13632900" cy="17961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98720" y="2458613"/>
            <a:ext cx="13632900" cy="72885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2458613"/>
            <a:ext cx="6399900" cy="72885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2458613"/>
            <a:ext cx="6399900" cy="72885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1185280"/>
            <a:ext cx="4492800" cy="1612200"/>
          </a:xfrm>
          <a:prstGeom prst="rect">
            <a:avLst/>
          </a:prstGeom>
        </p:spPr>
        <p:txBody>
          <a:bodyPr anchorCtr="0" anchor="b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2964480"/>
            <a:ext cx="4492800" cy="67827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960320"/>
            <a:ext cx="10188600" cy="87270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67"/>
            <a:ext cx="73152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6625" lIns="126625" spcFirstLastPara="1" rIns="126625" wrap="square" tIns="12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2630773"/>
            <a:ext cx="6472200" cy="3162300"/>
          </a:xfrm>
          <a:prstGeom prst="rect">
            <a:avLst/>
          </a:prstGeom>
        </p:spPr>
        <p:txBody>
          <a:bodyPr anchorCtr="0" anchor="b" bIns="126625" lIns="126625" spcFirstLastPara="1" rIns="126625" wrap="square" tIns="12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5979893"/>
            <a:ext cx="6472200" cy="2634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544693"/>
            <a:ext cx="6139200" cy="78828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9025227"/>
            <a:ext cx="9598200" cy="12909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625" lIns="126625" spcFirstLastPara="1" rIns="126625" wrap="square" tIns="12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2458613"/>
            <a:ext cx="13632900" cy="7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625" lIns="126625" spcFirstLastPara="1" rIns="126625" wrap="square" tIns="126625">
            <a:normAutofit/>
          </a:bodyPr>
          <a:lstStyle>
            <a:lvl1pPr indent="-393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6625" lIns="126625" spcFirstLastPara="1" rIns="126625" wrap="square" tIns="12662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Insurance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15457" r="17973" t="0"/>
          <a:stretch/>
        </p:blipFill>
        <p:spPr>
          <a:xfrm>
            <a:off x="2156275" y="1222200"/>
            <a:ext cx="10527749" cy="92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and Nonfatal Shootings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8" y="1065063"/>
            <a:ext cx="14405224" cy="88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vs. Renter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9176" l="0" r="0" t="7781"/>
          <a:stretch/>
        </p:blipFill>
        <p:spPr>
          <a:xfrm>
            <a:off x="224575" y="1259249"/>
            <a:ext cx="13904300" cy="84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Complete Kitchen/Plumbing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6664" l="0" r="0" t="15094"/>
          <a:stretch/>
        </p:blipFill>
        <p:spPr>
          <a:xfrm>
            <a:off x="728425" y="1742487"/>
            <a:ext cx="13173551" cy="74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Vulnerability Index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2366" r="14244" t="0"/>
          <a:stretch/>
        </p:blipFill>
        <p:spPr>
          <a:xfrm>
            <a:off x="1808100" y="1165925"/>
            <a:ext cx="11224101" cy="9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Code Violations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12139" r="13747" t="0"/>
          <a:stretch/>
        </p:blipFill>
        <p:spPr>
          <a:xfrm>
            <a:off x="1824400" y="1143713"/>
            <a:ext cx="10981599" cy="93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Canopy Cover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11548" r="15771" t="0"/>
          <a:stretch/>
        </p:blipFill>
        <p:spPr>
          <a:xfrm>
            <a:off x="1820888" y="1020787"/>
            <a:ext cx="10988626" cy="95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Attainment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19488" r="18484" t="0"/>
          <a:stretch/>
        </p:blipFill>
        <p:spPr>
          <a:xfrm>
            <a:off x="2400113" y="1023075"/>
            <a:ext cx="10040075" cy="9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Crashes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13380" r="15145" t="0"/>
          <a:stretch/>
        </p:blipFill>
        <p:spPr>
          <a:xfrm>
            <a:off x="2260413" y="1091900"/>
            <a:ext cx="10109575" cy="96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Business Licenses (NO RENTAL SHOWN)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11909" r="12333" t="0"/>
          <a:stretch/>
        </p:blipFill>
        <p:spPr>
          <a:xfrm>
            <a:off x="2465388" y="1210063"/>
            <a:ext cx="9699625" cy="9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Business Licenses (Only RENTAL SHOWN)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12716" r="13352" t="0"/>
          <a:stretch/>
        </p:blipFill>
        <p:spPr>
          <a:xfrm>
            <a:off x="2493600" y="1234225"/>
            <a:ext cx="9643199" cy="9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anchorCtr="0" anchor="t" bIns="126625" lIns="126625" spcFirstLastPara="1" rIns="126625" wrap="square" tIns="1266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Age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13269" l="0" r="0" t="13743"/>
          <a:stretch/>
        </p:blipFill>
        <p:spPr>
          <a:xfrm>
            <a:off x="298675" y="2342698"/>
            <a:ext cx="14033049" cy="628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