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7" r:id="rId2"/>
    <p:sldId id="1086" r:id="rId3"/>
    <p:sldId id="1087" r:id="rId4"/>
    <p:sldId id="1084" r:id="rId5"/>
    <p:sldId id="1088" r:id="rId6"/>
    <p:sldId id="10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9" autoAdjust="0"/>
    <p:restoredTop sz="74772" autoAdjust="0"/>
  </p:normalViewPr>
  <p:slideViewPr>
    <p:cSldViewPr snapToGrid="0">
      <p:cViewPr varScale="1">
        <p:scale>
          <a:sx n="62" d="100"/>
          <a:sy n="62" d="100"/>
        </p:scale>
        <p:origin x="152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83C08-CB34-49E8-A67F-CC98151DA47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07EC5-3357-4180-BE1E-C5BB3F43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Mentimeter</a:t>
            </a:r>
            <a:r>
              <a:rPr lang="en-US" dirty="0"/>
              <a:t> link</a:t>
            </a:r>
          </a:p>
          <a:p>
            <a:r>
              <a:rPr lang="en-US" dirty="0"/>
              <a:t>https://www.menti.com/al366nhuwx9e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07EC5-3357-4180-BE1E-C5BB3F43FC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Mentimeter</a:t>
            </a:r>
            <a:r>
              <a:rPr lang="en-US" dirty="0"/>
              <a:t> link</a:t>
            </a:r>
          </a:p>
          <a:p>
            <a:r>
              <a:rPr lang="en-US" dirty="0"/>
              <a:t>https://www.menti.com/al366nhuwx9e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07EC5-3357-4180-BE1E-C5BB3F43FC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al366nhuwx9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al366nhuwx9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A5E1-D90A-1ED0-39C7-38FBB5F8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58506"/>
            <a:ext cx="8991600" cy="1645920"/>
          </a:xfrm>
        </p:spPr>
        <p:txBody>
          <a:bodyPr>
            <a:noAutofit/>
          </a:bodyPr>
          <a:lstStyle/>
          <a:p>
            <a:r>
              <a:rPr lang="en-US" sz="3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Sync 1.1</a:t>
            </a:r>
            <a:br>
              <a:rPr lang="en-US" sz="3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Welcome to the course!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6F53C-6827-6CD9-3CB4-86D0933E6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9568" y="3332792"/>
            <a:ext cx="8083171" cy="1906473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UHC Summer Institute- June 26-30, 2023</a:t>
            </a:r>
          </a:p>
          <a:p>
            <a:pPr algn="l"/>
            <a:endParaRPr lang="en-US" sz="33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3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 Li, </a:t>
            </a:r>
            <a:r>
              <a:rPr lang="en-US" sz="33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Ms</a:t>
            </a:r>
            <a:endParaRPr lang="en-US" sz="33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3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Ana Ortigoza, MD PhD</a:t>
            </a:r>
          </a:p>
          <a:p>
            <a:pPr algn="r"/>
            <a:endParaRPr lang="en-US" sz="33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r"/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Picture 6" descr="A picture containing circle, colorfulness, graphics, screenshot&#10;&#10;Description automatically generated">
            <a:extLst>
              <a:ext uri="{FF2B5EF4-FFF2-40B4-BE49-F238E27FC236}">
                <a16:creationId xmlns:a16="http://schemas.microsoft.com/office/drawing/2014/main" id="{A2F1C613-9A8F-D90D-9582-4F721BF5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68" y="5013766"/>
            <a:ext cx="2293679" cy="172168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52CFB0D4-F28E-7302-7A21-404F1606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42" y="5592438"/>
            <a:ext cx="3009680" cy="963954"/>
          </a:xfrm>
          <a:prstGeom prst="rect">
            <a:avLst/>
          </a:prstGeom>
        </p:spPr>
      </p:pic>
      <p:pic>
        <p:nvPicPr>
          <p:cNvPr id="11" name="Picture 10" descr="A picture containing text, font, graphics, screenshot&#10;&#10;Description automatically generated">
            <a:extLst>
              <a:ext uri="{FF2B5EF4-FFF2-40B4-BE49-F238E27FC236}">
                <a16:creationId xmlns:a16="http://schemas.microsoft.com/office/drawing/2014/main" id="{5BEC3233-3348-309E-1D0B-B01AA536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36" y="4924855"/>
            <a:ext cx="2135171" cy="21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278C26-5ACC-417E-AC0F-BFDE3B87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E08D57-5F26-4CC6-B0F4-1A617784B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64E1E-7E26-6815-C641-3B5EE454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746" y="5543859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Source Sans Pro" panose="020B0503030403020204" pitchFamily="34" charset="0"/>
              </a:rPr>
              <a:t>the importance of FAIR data for society</a:t>
            </a:r>
          </a:p>
        </p:txBody>
      </p:sp>
      <p:pic>
        <p:nvPicPr>
          <p:cNvPr id="7" name="Picture 6" descr="A picture containing text, screenshot, font, printing&#10;&#10;Description automatically generated">
            <a:extLst>
              <a:ext uri="{FF2B5EF4-FFF2-40B4-BE49-F238E27FC236}">
                <a16:creationId xmlns:a16="http://schemas.microsoft.com/office/drawing/2014/main" id="{DBDDA5EE-1310-C0A2-BC29-3E5952F9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22" y="55166"/>
            <a:ext cx="7109775" cy="5363272"/>
          </a:xfrm>
          <a:prstGeom prst="rect">
            <a:avLst/>
          </a:prstGeom>
        </p:spPr>
      </p:pic>
      <p:pic>
        <p:nvPicPr>
          <p:cNvPr id="9" name="Picture 8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AF806D32-695B-CD8D-5C74-57823505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916" y="3544546"/>
            <a:ext cx="2353756" cy="13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8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278C26-5ACC-417E-AC0F-BFDE3B87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E08D57-5F26-4CC6-B0F4-1A617784B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64E1E-7E26-6815-C641-3B5EE454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746" y="5543859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Source Sans Pro" panose="020B0503030403020204" pitchFamily="34" charset="0"/>
              </a:rPr>
              <a:t>the importance of FAIR data for society</a:t>
            </a:r>
          </a:p>
        </p:txBody>
      </p:sp>
      <p:pic>
        <p:nvPicPr>
          <p:cNvPr id="7" name="Picture 6" descr="A picture containing text, screenshot, font, printing&#10;&#10;Description automatically generated">
            <a:extLst>
              <a:ext uri="{FF2B5EF4-FFF2-40B4-BE49-F238E27FC236}">
                <a16:creationId xmlns:a16="http://schemas.microsoft.com/office/drawing/2014/main" id="{DBDDA5EE-1310-C0A2-BC29-3E5952F9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22" y="4640"/>
            <a:ext cx="7109775" cy="5363272"/>
          </a:xfrm>
          <a:prstGeom prst="rect">
            <a:avLst/>
          </a:prstGeom>
        </p:spPr>
      </p:pic>
      <p:pic>
        <p:nvPicPr>
          <p:cNvPr id="9" name="Picture 8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AF806D32-695B-CD8D-5C74-57823505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916" y="3544546"/>
            <a:ext cx="2353756" cy="13076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4194C8-7035-CD8C-BB9E-298A9C4FF52D}"/>
              </a:ext>
            </a:extLst>
          </p:cNvPr>
          <p:cNvSpPr/>
          <p:nvPr/>
        </p:nvSpPr>
        <p:spPr>
          <a:xfrm>
            <a:off x="2514600" y="1878226"/>
            <a:ext cx="939836" cy="1666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BDDA7-1068-86EB-B8D2-59989A23EEDD}"/>
              </a:ext>
            </a:extLst>
          </p:cNvPr>
          <p:cNvSpPr/>
          <p:nvPr/>
        </p:nvSpPr>
        <p:spPr>
          <a:xfrm>
            <a:off x="7438768" y="154459"/>
            <a:ext cx="987203" cy="1649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58CE6-705E-D1C6-C5CA-6D1C9A4251CC}"/>
              </a:ext>
            </a:extLst>
          </p:cNvPr>
          <p:cNvSpPr/>
          <p:nvPr/>
        </p:nvSpPr>
        <p:spPr>
          <a:xfrm>
            <a:off x="6535455" y="3512438"/>
            <a:ext cx="925420" cy="1546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DD2DD-B74B-64C9-8D8C-7D592660F2A0}"/>
              </a:ext>
            </a:extLst>
          </p:cNvPr>
          <p:cNvSpPr/>
          <p:nvPr/>
        </p:nvSpPr>
        <p:spPr>
          <a:xfrm>
            <a:off x="5561962" y="3531602"/>
            <a:ext cx="1013169" cy="1508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C8D4-D625-707D-4F3B-DD333051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ource Sans Pro" panose="020B0503030403020204" pitchFamily="34" charset="0"/>
              </a:rPr>
              <a:t>Why do you think FAIR principles are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ACA3-9F6E-0318-5A1E-B604EB7C5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https://www.menti.com/al366nhuwx9e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6BB3E2C-9745-E8AB-5210-6DF6F6850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905" y="4164228"/>
            <a:ext cx="2409566" cy="24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C8D4-D625-707D-4F3B-DD333051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Source Sans Pro" panose="020B0503030403020204" pitchFamily="34" charset="0"/>
              </a:rPr>
              <a:t>How do you see the FAIR principles connects to your everyday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ACA3-9F6E-0318-5A1E-B604EB7C5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https://www.menti.com/al366nhuwx9e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6BB3E2C-9745-E8AB-5210-6DF6F6850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905" y="4164228"/>
            <a:ext cx="2409566" cy="24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F68D-76F6-C12A-0267-0A5F2B9C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417" y="1925503"/>
            <a:ext cx="8991600" cy="140712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US" sz="4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for Sync 2.2 </a:t>
            </a:r>
            <a:r>
              <a:rPr lang="en-US" sz="4400" b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endParaRPr lang="en-US" sz="4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3" descr="A picture containing circle, colorfulness, graphics, screenshot&#10;&#10;Description automatically generated">
            <a:extLst>
              <a:ext uri="{FF2B5EF4-FFF2-40B4-BE49-F238E27FC236}">
                <a16:creationId xmlns:a16="http://schemas.microsoft.com/office/drawing/2014/main" id="{B0584BB1-E714-9810-3711-367E439D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79" y="4985006"/>
            <a:ext cx="2293679" cy="172168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1F496361-3904-D546-4A73-30134FF5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26" y="5273819"/>
            <a:ext cx="3009680" cy="963954"/>
          </a:xfrm>
          <a:prstGeom prst="rect">
            <a:avLst/>
          </a:prstGeom>
        </p:spPr>
      </p:pic>
      <p:pic>
        <p:nvPicPr>
          <p:cNvPr id="6" name="Picture 5" descr="A picture containing text, font, graphics, screenshot&#10;&#10;Description automatically generated">
            <a:extLst>
              <a:ext uri="{FF2B5EF4-FFF2-40B4-BE49-F238E27FC236}">
                <a16:creationId xmlns:a16="http://schemas.microsoft.com/office/drawing/2014/main" id="{61696CF9-CBAD-2216-3F76-8A2A0CB44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74" y="4722829"/>
            <a:ext cx="2135171" cy="21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760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1899</TotalTime>
  <Words>108</Words>
  <Application>Microsoft Office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Source Sans Pro</vt:lpstr>
      <vt:lpstr>Parcel</vt:lpstr>
      <vt:lpstr>Sync 1.1 Welcome to the course!</vt:lpstr>
      <vt:lpstr>the importance of FAIR data for society</vt:lpstr>
      <vt:lpstr>the importance of FAIR data for society</vt:lpstr>
      <vt:lpstr>Why do you think FAIR principles are important?</vt:lpstr>
      <vt:lpstr>How do you see the FAIR principles connects to your everyday work?</vt:lpstr>
      <vt:lpstr> Time for Sync 2.2 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data management plan with CARE and FAIR</dc:title>
  <dc:creator>Ortigoza,Ana</dc:creator>
  <cp:lastModifiedBy>Ortigoza,Ana</cp:lastModifiedBy>
  <cp:revision>9</cp:revision>
  <dcterms:created xsi:type="dcterms:W3CDTF">2023-06-24T18:47:44Z</dcterms:created>
  <dcterms:modified xsi:type="dcterms:W3CDTF">2023-06-26T04:50:37Z</dcterms:modified>
</cp:coreProperties>
</file>