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69" autoAdjust="0"/>
    <p:restoredTop sz="94712"/>
  </p:normalViewPr>
  <p:slideViewPr>
    <p:cSldViewPr snapToGrid="0">
      <p:cViewPr>
        <p:scale>
          <a:sx n="23" d="100"/>
          <a:sy n="23" d="100"/>
        </p:scale>
        <p:origin x="202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Faculty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Email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Faculty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 smtClean="0"/>
            <a:t>Picture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2800" dirty="0" smtClean="0"/>
            <a:t>Building</a:t>
          </a:r>
          <a:endParaRPr lang="en-US" sz="2800" dirty="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dirty="0" smtClean="0"/>
            <a:t>Address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2730EA9D-63EE-3F48-953A-67C5F419AC2F}">
      <dgm:prSet phldrT="[Text]" custT="1"/>
      <dgm:spPr/>
      <dgm:t>
        <a:bodyPr/>
        <a:lstStyle/>
        <a:p>
          <a:r>
            <a:rPr lang="en-US" sz="2800" dirty="0" smtClean="0"/>
            <a:t>Website</a:t>
          </a:r>
          <a:endParaRPr lang="en-US" sz="2800" dirty="0"/>
        </a:p>
      </dgm:t>
    </dgm:pt>
    <dgm:pt modelId="{480BAFE0-E7AA-BC4D-9EAD-AACD47650BFE}" type="parTrans" cxnId="{9FE478EC-EC22-4940-AC62-FA05E9033BA6}">
      <dgm:prSet/>
      <dgm:spPr/>
      <dgm:t>
        <a:bodyPr/>
        <a:lstStyle/>
        <a:p>
          <a:endParaRPr lang="en-US"/>
        </a:p>
      </dgm:t>
    </dgm:pt>
    <dgm:pt modelId="{2A4CF258-6F5C-9843-ABB3-B22EE8F08166}" type="sibTrans" cxnId="{9FE478EC-EC22-4940-AC62-FA05E9033BA6}">
      <dgm:prSet/>
      <dgm:spPr/>
      <dgm:t>
        <a:bodyPr/>
        <a:lstStyle/>
        <a:p>
          <a:endParaRPr lang="en-US"/>
        </a:p>
      </dgm:t>
    </dgm:pt>
    <dgm:pt modelId="{D0E0483B-108F-7B40-B172-4FF44D0B185D}">
      <dgm:prSet phldrT="[Text]" custT="1"/>
      <dgm:spPr/>
      <dgm:t>
        <a:bodyPr/>
        <a:lstStyle/>
        <a:p>
          <a:r>
            <a:rPr lang="en-US" sz="2800" dirty="0" smtClean="0"/>
            <a:t>Title</a:t>
          </a:r>
          <a:endParaRPr lang="en-US" sz="2800" dirty="0"/>
        </a:p>
      </dgm:t>
    </dgm:pt>
    <dgm:pt modelId="{BFE57CA1-0285-0B40-A45C-730C2C5497DF}" type="parTrans" cxnId="{A5AC6728-F3BF-8A47-96CF-CEEDCF8A8E91}">
      <dgm:prSet/>
      <dgm:spPr/>
      <dgm:t>
        <a:bodyPr/>
        <a:lstStyle/>
        <a:p>
          <a:endParaRPr lang="en-US"/>
        </a:p>
      </dgm:t>
    </dgm:pt>
    <dgm:pt modelId="{79643C7E-1051-B249-9808-527B6468A4E1}" type="sibTrans" cxnId="{A5AC6728-F3BF-8A47-96CF-CEEDCF8A8E91}">
      <dgm:prSet/>
      <dgm:spPr/>
      <dgm:t>
        <a:bodyPr/>
        <a:lstStyle/>
        <a:p>
          <a:endParaRPr lang="en-US"/>
        </a:p>
      </dgm:t>
    </dgm:pt>
    <dgm:pt modelId="{2991705E-9D2D-EE47-8E60-408E563F89E4}">
      <dgm:prSet phldrT="[Text]" custT="1"/>
      <dgm:spPr/>
      <dgm:t>
        <a:bodyPr/>
        <a:lstStyle/>
        <a:p>
          <a:r>
            <a:rPr lang="en-US" sz="2800" dirty="0" smtClean="0"/>
            <a:t>Office</a:t>
          </a:r>
          <a:endParaRPr lang="en-US" sz="2800" dirty="0"/>
        </a:p>
      </dgm:t>
    </dgm:pt>
    <dgm:pt modelId="{33ED2EF1-BF2D-5143-B73C-3256B5306CAE}" type="parTrans" cxnId="{7D836527-E673-2347-BDD2-681985A2F8CF}">
      <dgm:prSet/>
      <dgm:spPr/>
      <dgm:t>
        <a:bodyPr/>
        <a:lstStyle/>
        <a:p>
          <a:endParaRPr lang="en-US"/>
        </a:p>
      </dgm:t>
    </dgm:pt>
    <dgm:pt modelId="{C175A52C-89E5-734F-A710-6F254E6E3804}" type="sibTrans" cxnId="{7D836527-E673-2347-BDD2-681985A2F8CF}">
      <dgm:prSet/>
      <dgm:spPr/>
      <dgm:t>
        <a:bodyPr/>
        <a:lstStyle/>
        <a:p>
          <a:endParaRPr lang="en-US"/>
        </a:p>
      </dgm:t>
    </dgm:pt>
    <dgm:pt modelId="{F2291A63-0FCF-0D48-87E5-37314255751A}">
      <dgm:prSet phldrT="[Text]" custT="1"/>
      <dgm:spPr/>
      <dgm:t>
        <a:bodyPr/>
        <a:lstStyle/>
        <a:p>
          <a:r>
            <a:rPr lang="en-US" sz="2800" dirty="0" smtClean="0"/>
            <a:t>Phone Number</a:t>
          </a:r>
          <a:endParaRPr lang="en-US" sz="2800" dirty="0"/>
        </a:p>
      </dgm:t>
    </dgm:pt>
    <dgm:pt modelId="{AF414437-8796-E942-9B9C-7827E91E320E}" type="parTrans" cxnId="{BBB46771-724F-F740-B9DD-9ED7D430D41B}">
      <dgm:prSet/>
      <dgm:spPr/>
      <dgm:t>
        <a:bodyPr/>
        <a:lstStyle/>
        <a:p>
          <a:endParaRPr lang="en-US"/>
        </a:p>
      </dgm:t>
    </dgm:pt>
    <dgm:pt modelId="{217A3D08-D1D0-AD46-8DFD-A4F998350401}" type="sibTrans" cxnId="{BBB46771-724F-F740-B9DD-9ED7D430D41B}">
      <dgm:prSet/>
      <dgm:spPr/>
      <dgm:t>
        <a:bodyPr/>
        <a:lstStyle/>
        <a:p>
          <a:endParaRPr lang="en-US"/>
        </a:p>
      </dgm:t>
    </dgm:pt>
    <dgm:pt modelId="{665E25D4-4F1A-B347-888D-B6BFC9797A52}">
      <dgm:prSet phldrT="[Text]" custT="1"/>
      <dgm:spPr/>
      <dgm:t>
        <a:bodyPr/>
        <a:lstStyle/>
        <a:p>
          <a:r>
            <a:rPr lang="en-US" sz="2800" dirty="0" smtClean="0"/>
            <a:t>Department</a:t>
          </a:r>
          <a:endParaRPr lang="en-US" sz="2800" dirty="0"/>
        </a:p>
      </dgm:t>
    </dgm:pt>
    <dgm:pt modelId="{8ACDDD79-8F0B-7341-AC21-2AFB54809559}" type="parTrans" cxnId="{E7908E5E-8D7D-8F4C-A263-EA4DF2C5544B}">
      <dgm:prSet/>
      <dgm:spPr/>
      <dgm:t>
        <a:bodyPr/>
        <a:lstStyle/>
        <a:p>
          <a:endParaRPr lang="en-US"/>
        </a:p>
      </dgm:t>
    </dgm:pt>
    <dgm:pt modelId="{2F62B647-481C-0B4D-BD66-BC49426D6B86}" type="sibTrans" cxnId="{E7908E5E-8D7D-8F4C-A263-EA4DF2C5544B}">
      <dgm:prSet/>
      <dgm:spPr/>
      <dgm:t>
        <a:bodyPr/>
        <a:lstStyle/>
        <a:p>
          <a:endParaRPr lang="en-US"/>
        </a:p>
      </dgm:t>
    </dgm:pt>
    <dgm:pt modelId="{7CCB7ECF-AE4C-D949-BB5F-2EC0BC6BB6A4}">
      <dgm:prSet phldrT="[Text]" custT="1"/>
      <dgm:spPr/>
      <dgm:t>
        <a:bodyPr/>
        <a:lstStyle/>
        <a:p>
          <a:r>
            <a:rPr lang="en-US" sz="2800" dirty="0" smtClean="0"/>
            <a:t>Education</a:t>
          </a:r>
          <a:endParaRPr lang="en-US" sz="2800" dirty="0"/>
        </a:p>
      </dgm:t>
    </dgm:pt>
    <dgm:pt modelId="{C158595C-E960-ED4A-8D0D-59CC24324EEF}" type="parTrans" cxnId="{5CD68BFD-3DAF-094F-8983-72C4DD9C002A}">
      <dgm:prSet/>
      <dgm:spPr/>
      <dgm:t>
        <a:bodyPr/>
        <a:lstStyle/>
        <a:p>
          <a:endParaRPr lang="en-US"/>
        </a:p>
      </dgm:t>
    </dgm:pt>
    <dgm:pt modelId="{D7D65EC1-3E3C-6941-88B9-3C1D98EDCF73}" type="sibTrans" cxnId="{5CD68BFD-3DAF-094F-8983-72C4DD9C002A}">
      <dgm:prSet/>
      <dgm:spPr/>
      <dgm:t>
        <a:bodyPr/>
        <a:lstStyle/>
        <a:p>
          <a:endParaRPr lang="en-US"/>
        </a:p>
      </dgm:t>
    </dgm:pt>
    <dgm:pt modelId="{FD0CB128-09BA-FB49-A3E6-7F115736C1EE}">
      <dgm:prSet phldrT="[Text]" custT="1"/>
      <dgm:spPr/>
      <dgm:t>
        <a:bodyPr/>
        <a:lstStyle/>
        <a:p>
          <a:r>
            <a:rPr lang="en-US" sz="2800" dirty="0" smtClean="0"/>
            <a:t>Publications</a:t>
          </a:r>
          <a:endParaRPr lang="en-US" sz="2800" dirty="0"/>
        </a:p>
      </dgm:t>
    </dgm:pt>
    <dgm:pt modelId="{A3C8FE1A-7E7F-B44D-9DA0-57ED4F9AEFFE}" type="parTrans" cxnId="{12ED7F84-F345-6443-9E46-44E22CFC4484}">
      <dgm:prSet/>
      <dgm:spPr/>
      <dgm:t>
        <a:bodyPr/>
        <a:lstStyle/>
        <a:p>
          <a:endParaRPr lang="en-US"/>
        </a:p>
      </dgm:t>
    </dgm:pt>
    <dgm:pt modelId="{D85F5E8C-CFAE-744A-AFD9-3C04CAB40578}" type="sibTrans" cxnId="{12ED7F84-F345-6443-9E46-44E22CFC4484}">
      <dgm:prSet/>
      <dgm:spPr/>
      <dgm:t>
        <a:bodyPr/>
        <a:lstStyle/>
        <a:p>
          <a:endParaRPr lang="en-US"/>
        </a:p>
      </dgm:t>
    </dgm:pt>
    <dgm:pt modelId="{97FCBEE8-364D-0641-AD02-9C31A0F790AD}">
      <dgm:prSet phldrT="[Text]" custT="1"/>
      <dgm:spPr/>
      <dgm:t>
        <a:bodyPr/>
        <a:lstStyle/>
        <a:p>
          <a:r>
            <a:rPr lang="en-US" sz="2800" dirty="0" smtClean="0"/>
            <a:t>Research Interests</a:t>
          </a:r>
          <a:endParaRPr lang="en-US" sz="2800" dirty="0"/>
        </a:p>
      </dgm:t>
    </dgm:pt>
    <dgm:pt modelId="{941CE09A-316E-B648-8D72-F02E3C7F64B7}" type="parTrans" cxnId="{A34AF4CB-FE5C-7D43-A8B7-088012699A91}">
      <dgm:prSet/>
      <dgm:spPr/>
      <dgm:t>
        <a:bodyPr/>
        <a:lstStyle/>
        <a:p>
          <a:endParaRPr lang="en-US"/>
        </a:p>
      </dgm:t>
    </dgm:pt>
    <dgm:pt modelId="{C88A2EF2-CC01-034E-AF98-065EFFA9A649}" type="sibTrans" cxnId="{A34AF4CB-FE5C-7D43-A8B7-088012699A91}">
      <dgm:prSet/>
      <dgm:spPr/>
      <dgm:t>
        <a:bodyPr/>
        <a:lstStyle/>
        <a:p>
          <a:endParaRPr lang="en-US"/>
        </a:p>
      </dgm:t>
    </dgm:pt>
    <dgm:pt modelId="{DC6B6D63-6506-3C4B-BEC1-F737C35682BB}">
      <dgm:prSet phldrT="[Text]" custT="1"/>
      <dgm:spPr/>
      <dgm:t>
        <a:bodyPr/>
        <a:lstStyle/>
        <a:p>
          <a:r>
            <a:rPr lang="en-US" sz="2800" dirty="0" smtClean="0"/>
            <a:t>Schedule</a:t>
          </a:r>
          <a:endParaRPr lang="en-US" sz="2800" dirty="0"/>
        </a:p>
      </dgm:t>
    </dgm:pt>
    <dgm:pt modelId="{F5CDB5CB-D861-BB45-8D35-CB2ECBCAD301}" type="parTrans" cxnId="{C1AA7FE2-F31F-0346-AACF-52EF69557107}">
      <dgm:prSet/>
      <dgm:spPr/>
      <dgm:t>
        <a:bodyPr/>
        <a:lstStyle/>
        <a:p>
          <a:endParaRPr lang="en-US"/>
        </a:p>
      </dgm:t>
    </dgm:pt>
    <dgm:pt modelId="{110537D0-5E3F-764A-A423-BCECBBA94289}" type="sibTrans" cxnId="{C1AA7FE2-F31F-0346-AACF-52EF69557107}">
      <dgm:prSet/>
      <dgm:spPr/>
      <dgm:t>
        <a:bodyPr/>
        <a:lstStyle/>
        <a:p>
          <a:endParaRPr lang="en-US"/>
        </a:p>
      </dgm:t>
    </dgm:pt>
    <dgm:pt modelId="{5A3BB38F-4111-3649-A818-785C45C3C107}">
      <dgm:prSet phldrT="[Text]" custT="1"/>
      <dgm:spPr/>
      <dgm:t>
        <a:bodyPr/>
        <a:lstStyle/>
        <a:p>
          <a:r>
            <a:rPr lang="en-US" sz="2800" dirty="0" smtClean="0"/>
            <a:t>Picture</a:t>
          </a:r>
          <a:endParaRPr lang="en-US" sz="2800" dirty="0"/>
        </a:p>
      </dgm:t>
    </dgm:pt>
    <dgm:pt modelId="{50879569-9E3A-B949-A67E-508FDBA5E140}" type="parTrans" cxnId="{96B92E6A-2B1D-F543-ABC5-AF9A893AFB62}">
      <dgm:prSet/>
      <dgm:spPr/>
      <dgm:t>
        <a:bodyPr/>
        <a:lstStyle/>
        <a:p>
          <a:endParaRPr lang="en-US"/>
        </a:p>
      </dgm:t>
    </dgm:pt>
    <dgm:pt modelId="{DEE8AC16-2C56-F844-9E2A-2F4C57E6894A}" type="sibTrans" cxnId="{96B92E6A-2B1D-F543-ABC5-AF9A893AFB62}">
      <dgm:prSet/>
      <dgm:spPr/>
      <dgm:t>
        <a:bodyPr/>
        <a:lstStyle/>
        <a:p>
          <a:endParaRPr lang="en-US"/>
        </a:p>
      </dgm:t>
    </dgm:pt>
    <dgm:pt modelId="{73D67863-3B97-6842-80E9-C9055811D972}">
      <dgm:prSet phldrT="[Text]" custT="1"/>
      <dgm:spPr/>
      <dgm:t>
        <a:bodyPr/>
        <a:lstStyle/>
        <a:p>
          <a:r>
            <a:rPr lang="en-US" sz="2800" dirty="0" smtClean="0"/>
            <a:t>Website</a:t>
          </a:r>
          <a:endParaRPr lang="en-US" sz="2800" dirty="0"/>
        </a:p>
      </dgm:t>
    </dgm:pt>
    <dgm:pt modelId="{49B657B2-3CCD-7D45-ABAA-F43BA9807FBA}" type="parTrans" cxnId="{8EAAEF04-FD1F-0145-B599-D05B3D0935CA}">
      <dgm:prSet/>
      <dgm:spPr/>
      <dgm:t>
        <a:bodyPr/>
        <a:lstStyle/>
        <a:p>
          <a:endParaRPr lang="en-US"/>
        </a:p>
      </dgm:t>
    </dgm:pt>
    <dgm:pt modelId="{0F6133B2-D98F-9449-A492-262AD020EC55}" type="sibTrans" cxnId="{8EAAEF04-FD1F-0145-B599-D05B3D0935CA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  <dgm:t>
        <a:bodyPr/>
        <a:lstStyle/>
        <a:p>
          <a:endParaRPr lang="en-US"/>
        </a:p>
      </dgm:t>
    </dgm:pt>
    <dgm:pt modelId="{B8C15370-9E21-4343-A577-4985C41A0B6E}" type="pres">
      <dgm:prSet presAssocID="{06F1FE2A-97BA-4B52-B3A6-E44D1F20CB28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3" custScaleX="100000" custScaleY="100000" custLinFactY="100000" custLinFactNeighborX="735" custLinFactNeighborY="109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  <dgm:t>
        <a:bodyPr/>
        <a:lstStyle/>
        <a:p>
          <a:endParaRPr lang="en-US"/>
        </a:p>
      </dgm:t>
    </dgm:pt>
    <dgm:pt modelId="{C25D5A66-A92F-4D7D-A84B-534F27779317}" type="pres">
      <dgm:prSet presAssocID="{184B56DA-A66C-4DD0-AE11-0A7EBA387E48}" presName="composite" presStyleCnt="0"/>
      <dgm:spPr/>
      <dgm:t>
        <a:bodyPr/>
        <a:lstStyle/>
        <a:p>
          <a:endParaRPr lang="en-US"/>
        </a:p>
      </dgm:t>
    </dgm:pt>
    <dgm:pt modelId="{E01B3154-0666-4584-9FC4-432DE00CC402}" type="pres">
      <dgm:prSet presAssocID="{184B56DA-A66C-4DD0-AE11-0A7EBA387E48}" presName="parTx" presStyleLbl="alignNode1" presStyleIdx="1" presStyleCnt="3" custScaleX="112050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3" custScaleX="112050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4D87C-D390-4BAA-B20D-69AF97599BD7}" type="pres">
      <dgm:prSet presAssocID="{8EE144C8-20EA-43DA-B048-41CEE06807BC}" presName="space" presStyleCnt="0"/>
      <dgm:spPr/>
      <dgm:t>
        <a:bodyPr/>
        <a:lstStyle/>
        <a:p>
          <a:endParaRPr lang="en-US"/>
        </a:p>
      </dgm:t>
    </dgm:pt>
    <dgm:pt modelId="{F9A125CB-F105-4A75-821B-0388D80248ED}" type="pres">
      <dgm:prSet presAssocID="{2F8ECEAC-FAA3-4503-A169-57F41A503807}" presName="composite" presStyleCnt="0"/>
      <dgm:spPr/>
      <dgm:t>
        <a:bodyPr/>
        <a:lstStyle/>
        <a:p>
          <a:endParaRPr lang="en-US"/>
        </a:p>
      </dgm:t>
    </dgm:pt>
    <dgm:pt modelId="{64DD6D48-227C-4434-BED8-F49C9D4F4F7E}" type="pres">
      <dgm:prSet presAssocID="{2F8ECEAC-FAA3-4503-A169-57F41A503807}" presName="parTx" presStyleLbl="alignNode1" presStyleIdx="2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60936-C475-4184-9A9D-2F4B5D8B0BC7}" type="pres">
      <dgm:prSet presAssocID="{2F8ECEAC-FAA3-4503-A169-57F41A503807}" presName="desTx" presStyleLbl="alignAccFollowNode1" presStyleIdx="2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908E5E-8D7D-8F4C-A263-EA4DF2C5544B}" srcId="{184B56DA-A66C-4DD0-AE11-0A7EBA387E48}" destId="{665E25D4-4F1A-B347-888D-B6BFC9797A52}" srcOrd="1" destOrd="0" parTransId="{8ACDDD79-8F0B-7341-AC21-2AFB54809559}" sibTransId="{2F62B647-481C-0B4D-BD66-BC49426D6B86}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4E402F4F-22AD-4214-BE8C-948F617ABB38}" type="presOf" srcId="{BB5A00DF-7368-4451-822A-C5213BEFEEBE}" destId="{98860936-C475-4184-9A9D-2F4B5D8B0BC7}" srcOrd="0" destOrd="0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7D836527-E673-2347-BDD2-681985A2F8CF}" srcId="{06F1FE2A-97BA-4B52-B3A6-E44D1F20CB28}" destId="{2991705E-9D2D-EE47-8E60-408E563F89E4}" srcOrd="3" destOrd="0" parTransId="{33ED2EF1-BF2D-5143-B73C-3256B5306CAE}" sibTransId="{C175A52C-89E5-734F-A710-6F254E6E3804}"/>
    <dgm:cxn modelId="{FEFE1B59-C134-7A48-9E2C-C99BBB5BB6E4}" type="presOf" srcId="{665E25D4-4F1A-B347-888D-B6BFC9797A52}" destId="{6EC96761-7A7E-46B1-9A31-B92F49834D5A}" srcOrd="0" destOrd="1" presId="urn:microsoft.com/office/officeart/2005/8/layout/hList1"/>
    <dgm:cxn modelId="{5CD68BFD-3DAF-094F-8983-72C4DD9C002A}" srcId="{184B56DA-A66C-4DD0-AE11-0A7EBA387E48}" destId="{7CCB7ECF-AE4C-D949-BB5F-2EC0BC6BB6A4}" srcOrd="2" destOrd="0" parTransId="{C158595C-E960-ED4A-8D0D-59CC24324EEF}" sibTransId="{D7D65EC1-3E3C-6941-88B9-3C1D98EDCF73}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7057EBA8-B830-354C-9900-BFFDBF9A7054}" type="presOf" srcId="{7CCB7ECF-AE4C-D949-BB5F-2EC0BC6BB6A4}" destId="{6EC96761-7A7E-46B1-9A31-B92F49834D5A}" srcOrd="0" destOrd="2" presId="urn:microsoft.com/office/officeart/2005/8/layout/hList1"/>
    <dgm:cxn modelId="{02A21BA4-8CDD-454C-9E8C-3BC7A254CCC0}" type="presOf" srcId="{5A3BB38F-4111-3649-A818-785C45C3C107}" destId="{98860936-C475-4184-9A9D-2F4B5D8B0BC7}" srcOrd="0" destOrd="2" presId="urn:microsoft.com/office/officeart/2005/8/layout/hList1"/>
    <dgm:cxn modelId="{F1055E81-E896-E047-9B68-A5DEDA2F1A7E}" type="presOf" srcId="{D0E0483B-108F-7B40-B172-4FF44D0B185D}" destId="{DE65B54D-BB89-4898-B770-68834B90CB27}" srcOrd="0" destOrd="2" presId="urn:microsoft.com/office/officeart/2005/8/layout/hList1"/>
    <dgm:cxn modelId="{C1AA7FE2-F31F-0346-AACF-52EF69557107}" srcId="{2F8ECEAC-FAA3-4503-A169-57F41A503807}" destId="{DC6B6D63-6506-3C4B-BEC1-F737C35682BB}" srcOrd="1" destOrd="0" parTransId="{F5CDB5CB-D861-BB45-8D35-CB2ECBCAD301}" sibTransId="{110537D0-5E3F-764A-A423-BCECBBA94289}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913323B4-1F88-4AC5-8C9E-BE0572C8023B}" type="presOf" srcId="{4640F6E6-EF32-4372-9B3B-2FFD48F9CB5C}" destId="{DE65B54D-BB89-4898-B770-68834B90CB27}" srcOrd="0" destOrd="0" presId="urn:microsoft.com/office/officeart/2005/8/layout/hList1"/>
    <dgm:cxn modelId="{8EAAEF04-FD1F-0145-B599-D05B3D0935CA}" srcId="{2F8ECEAC-FAA3-4503-A169-57F41A503807}" destId="{73D67863-3B97-6842-80E9-C9055811D972}" srcOrd="3" destOrd="0" parTransId="{49B657B2-3CCD-7D45-ABAA-F43BA9807FBA}" sibTransId="{0F6133B2-D98F-9449-A492-262AD020EC55}"/>
    <dgm:cxn modelId="{F3D9CAFA-6095-0449-ADC6-E957E8C24589}" type="presOf" srcId="{F2291A63-0FCF-0D48-87E5-37314255751A}" destId="{DE65B54D-BB89-4898-B770-68834B90CB27}" srcOrd="0" destOrd="4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A5AC6728-F3BF-8A47-96CF-CEEDCF8A8E91}" srcId="{06F1FE2A-97BA-4B52-B3A6-E44D1F20CB28}" destId="{D0E0483B-108F-7B40-B172-4FF44D0B185D}" srcOrd="2" destOrd="0" parTransId="{BFE57CA1-0285-0B40-A45C-730C2C5497DF}" sibTransId="{79643C7E-1051-B249-9808-527B6468A4E1}"/>
    <dgm:cxn modelId="{CB26BE42-8B97-6042-A0E1-CEEF444D0C82}" type="presOf" srcId="{73D67863-3B97-6842-80E9-C9055811D972}" destId="{98860936-C475-4184-9A9D-2F4B5D8B0BC7}" srcOrd="0" destOrd="3" presId="urn:microsoft.com/office/officeart/2005/8/layout/hList1"/>
    <dgm:cxn modelId="{FACD534D-FD8E-5F4F-9D98-5B3A9AD46513}" type="presOf" srcId="{97FCBEE8-364D-0641-AD02-9C31A0F790AD}" destId="{6EC96761-7A7E-46B1-9A31-B92F49834D5A}" srcOrd="0" destOrd="4" presId="urn:microsoft.com/office/officeart/2005/8/layout/hList1"/>
    <dgm:cxn modelId="{E40F8A7E-125A-C945-8B5F-75336C87486B}" type="presOf" srcId="{DC6B6D63-6506-3C4B-BEC1-F737C35682BB}" destId="{98860936-C475-4184-9A9D-2F4B5D8B0BC7}" srcOrd="0" destOrd="1" presId="urn:microsoft.com/office/officeart/2005/8/layout/hList1"/>
    <dgm:cxn modelId="{9FE478EC-EC22-4940-AC62-FA05E9033BA6}" srcId="{06F1FE2A-97BA-4B52-B3A6-E44D1F20CB28}" destId="{2730EA9D-63EE-3F48-953A-67C5F419AC2F}" srcOrd="1" destOrd="0" parTransId="{480BAFE0-E7AA-BC4D-9EAD-AACD47650BFE}" sibTransId="{2A4CF258-6F5C-9843-ABB3-B22EE8F08166}"/>
    <dgm:cxn modelId="{097E22DB-228B-EB4B-9194-F0C32F8E9249}" type="presOf" srcId="{2991705E-9D2D-EE47-8E60-408E563F89E4}" destId="{DE65B54D-BB89-4898-B770-68834B90CB27}" srcOrd="0" destOrd="3" presId="urn:microsoft.com/office/officeart/2005/8/layout/hList1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96B92E6A-2B1D-F543-ABC5-AF9A893AFB62}" srcId="{2F8ECEAC-FAA3-4503-A169-57F41A503807}" destId="{5A3BB38F-4111-3649-A818-785C45C3C107}" srcOrd="2" destOrd="0" parTransId="{50879569-9E3A-B949-A67E-508FDBA5E140}" sibTransId="{DEE8AC16-2C56-F844-9E2A-2F4C57E6894A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027B6917-3C8B-3C40-86B7-3606232BCEFE}" type="presOf" srcId="{2730EA9D-63EE-3F48-953A-67C5F419AC2F}" destId="{DE65B54D-BB89-4898-B770-68834B90CB27}" srcOrd="0" destOrd="1" presId="urn:microsoft.com/office/officeart/2005/8/layout/hList1"/>
    <dgm:cxn modelId="{3E46539C-FCC9-6E40-8E30-FD03DCA18B54}" type="presOf" srcId="{FD0CB128-09BA-FB49-A3E6-7F115736C1EE}" destId="{6EC96761-7A7E-46B1-9A31-B92F49834D5A}" srcOrd="0" destOrd="3" presId="urn:microsoft.com/office/officeart/2005/8/layout/hList1"/>
    <dgm:cxn modelId="{BBB46771-724F-F740-B9DD-9ED7D430D41B}" srcId="{06F1FE2A-97BA-4B52-B3A6-E44D1F20CB28}" destId="{F2291A63-0FCF-0D48-87E5-37314255751A}" srcOrd="4" destOrd="0" parTransId="{AF414437-8796-E942-9B9C-7827E91E320E}" sibTransId="{217A3D08-D1D0-AD46-8DFD-A4F998350401}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12ED7F84-F345-6443-9E46-44E22CFC4484}" srcId="{184B56DA-A66C-4DD0-AE11-0A7EBA387E48}" destId="{FD0CB128-09BA-FB49-A3E6-7F115736C1EE}" srcOrd="3" destOrd="0" parTransId="{A3C8FE1A-7E7F-B44D-9DA0-57ED4F9AEFFE}" sibTransId="{D85F5E8C-CFAE-744A-AFD9-3C04CAB40578}"/>
    <dgm:cxn modelId="{A34AF4CB-FE5C-7D43-A8B7-088012699A91}" srcId="{184B56DA-A66C-4DD0-AE11-0A7EBA387E48}" destId="{97FCBEE8-364D-0641-AD02-9C31A0F790AD}" srcOrd="4" destOrd="0" parTransId="{941CE09A-316E-B648-8D72-F02E3C7F64B7}" sibTransId="{C88A2EF2-CC01-034E-AF98-065EFFA9A649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/>
            <a:t>Natural Language Processing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/>
            <a:t>Questions are asked in natural English</a:t>
          </a:r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/>
            <a:t>API</a:t>
          </a:r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/>
            <a:t>RESTful API</a:t>
          </a:r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2800" dirty="0"/>
            <a:t>Interfaces</a:t>
          </a:r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dirty="0"/>
            <a:t>Web</a:t>
          </a:r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0B9C3565-3B70-4D45-83A5-1B13AC58730F}">
      <dgm:prSet phldrT="[Text]" custT="1"/>
      <dgm:spPr/>
      <dgm:t>
        <a:bodyPr/>
        <a:lstStyle/>
        <a:p>
          <a:r>
            <a:rPr lang="en-US" sz="2800" dirty="0"/>
            <a:t>Answers are given in natural English</a:t>
          </a:r>
        </a:p>
      </dgm:t>
    </dgm:pt>
    <dgm:pt modelId="{DA76B495-8DDD-4A9F-AE53-428046E4C2F1}" type="parTrans" cxnId="{5C4C53B2-A94B-4163-A5DA-1F94D4560786}">
      <dgm:prSet/>
      <dgm:spPr/>
      <dgm:t>
        <a:bodyPr/>
        <a:lstStyle/>
        <a:p>
          <a:endParaRPr lang="en-US"/>
        </a:p>
      </dgm:t>
    </dgm:pt>
    <dgm:pt modelId="{00E99605-8FC3-41D0-9C21-808FAEE7ACE7}" type="sibTrans" cxnId="{5C4C53B2-A94B-4163-A5DA-1F94D4560786}">
      <dgm:prSet/>
      <dgm:spPr/>
      <dgm:t>
        <a:bodyPr/>
        <a:lstStyle/>
        <a:p>
          <a:endParaRPr lang="en-US"/>
        </a:p>
      </dgm:t>
    </dgm:pt>
    <dgm:pt modelId="{86551D5C-6781-4EB3-9391-953C6661FC21}">
      <dgm:prSet phldrT="[Text]" custT="1"/>
      <dgm:spPr/>
      <dgm:t>
        <a:bodyPr/>
        <a:lstStyle/>
        <a:p>
          <a:r>
            <a:rPr lang="en-US" sz="2800" dirty="0"/>
            <a:t>Input URL parameters</a:t>
          </a:r>
        </a:p>
      </dgm:t>
    </dgm:pt>
    <dgm:pt modelId="{E14BCBB6-BBA5-4373-9628-50F687A3A9E6}" type="parTrans" cxnId="{D69DBA63-F513-484E-A988-1387514C7D8D}">
      <dgm:prSet/>
      <dgm:spPr/>
      <dgm:t>
        <a:bodyPr/>
        <a:lstStyle/>
        <a:p>
          <a:endParaRPr lang="en-US"/>
        </a:p>
      </dgm:t>
    </dgm:pt>
    <dgm:pt modelId="{616AFC61-8359-4CDB-9963-466B3BC90304}" type="sibTrans" cxnId="{D69DBA63-F513-484E-A988-1387514C7D8D}">
      <dgm:prSet/>
      <dgm:spPr/>
      <dgm:t>
        <a:bodyPr/>
        <a:lstStyle/>
        <a:p>
          <a:endParaRPr lang="en-US"/>
        </a:p>
      </dgm:t>
    </dgm:pt>
    <dgm:pt modelId="{4E332BF9-E541-479B-AF4E-FAF295D1C1CB}">
      <dgm:prSet phldrT="[Text]" custT="1"/>
      <dgm:spPr/>
      <dgm:t>
        <a:bodyPr/>
        <a:lstStyle/>
        <a:p>
          <a:r>
            <a:rPr lang="en-US" sz="2800" dirty="0"/>
            <a:t>Output JSON</a:t>
          </a:r>
        </a:p>
      </dgm:t>
    </dgm:pt>
    <dgm:pt modelId="{C06C133A-05D2-4B1B-B493-E3C1F58D3FDE}" type="parTrans" cxnId="{3AF7D0FF-74CC-474D-9362-504F3C393D51}">
      <dgm:prSet/>
      <dgm:spPr/>
      <dgm:t>
        <a:bodyPr/>
        <a:lstStyle/>
        <a:p>
          <a:endParaRPr lang="en-US"/>
        </a:p>
      </dgm:t>
    </dgm:pt>
    <dgm:pt modelId="{4CE65DE5-4805-4785-A95B-646291A9DC81}" type="sibTrans" cxnId="{3AF7D0FF-74CC-474D-9362-504F3C393D51}">
      <dgm:prSet/>
      <dgm:spPr/>
      <dgm:t>
        <a:bodyPr/>
        <a:lstStyle/>
        <a:p>
          <a:endParaRPr lang="en-US"/>
        </a:p>
      </dgm:t>
    </dgm:pt>
    <dgm:pt modelId="{2925943D-9579-4D9F-B252-4A09E3B57619}">
      <dgm:prSet phldrT="[Text]" custT="1"/>
      <dgm:spPr/>
      <dgm:t>
        <a:bodyPr/>
        <a:lstStyle/>
        <a:p>
          <a:r>
            <a:rPr lang="en-US" sz="2800" dirty="0"/>
            <a:t>Concurrent users</a:t>
          </a:r>
        </a:p>
      </dgm:t>
    </dgm:pt>
    <dgm:pt modelId="{E7DEC607-F438-4F82-A9F0-A71A660470AA}" type="parTrans" cxnId="{3B2C4A0D-BD29-4A5A-A83E-2F11B5D0730F}">
      <dgm:prSet/>
      <dgm:spPr/>
      <dgm:t>
        <a:bodyPr/>
        <a:lstStyle/>
        <a:p>
          <a:endParaRPr lang="en-US"/>
        </a:p>
      </dgm:t>
    </dgm:pt>
    <dgm:pt modelId="{894BF2CE-4545-4B96-AE43-165FAAC025E6}" type="sibTrans" cxnId="{3B2C4A0D-BD29-4A5A-A83E-2F11B5D0730F}">
      <dgm:prSet/>
      <dgm:spPr/>
      <dgm:t>
        <a:bodyPr/>
        <a:lstStyle/>
        <a:p>
          <a:endParaRPr lang="en-US"/>
        </a:p>
      </dgm:t>
    </dgm:pt>
    <dgm:pt modelId="{7DF60878-3730-4F3A-99E9-1C02AEAEEADD}">
      <dgm:prSet phldrT="[Text]" custT="1"/>
      <dgm:spPr/>
      <dgm:t>
        <a:bodyPr/>
        <a:lstStyle/>
        <a:p>
          <a:r>
            <a:rPr lang="en-US" sz="2800" dirty="0"/>
            <a:t>Android</a:t>
          </a:r>
        </a:p>
      </dgm:t>
    </dgm:pt>
    <dgm:pt modelId="{D7E299EB-F14C-4853-B1FB-12C8D6A785CF}" type="parTrans" cxnId="{FCA3DAED-402F-405B-B1DF-21581C4BDFF9}">
      <dgm:prSet/>
      <dgm:spPr/>
      <dgm:t>
        <a:bodyPr/>
        <a:lstStyle/>
        <a:p>
          <a:endParaRPr lang="en-US"/>
        </a:p>
      </dgm:t>
    </dgm:pt>
    <dgm:pt modelId="{C2DF8141-8AAF-4871-8C8B-C10E5B243DAA}" type="sibTrans" cxnId="{FCA3DAED-402F-405B-B1DF-21581C4BDFF9}">
      <dgm:prSet/>
      <dgm:spPr/>
      <dgm:t>
        <a:bodyPr/>
        <a:lstStyle/>
        <a:p>
          <a:endParaRPr lang="en-US"/>
        </a:p>
      </dgm:t>
    </dgm:pt>
    <dgm:pt modelId="{F230EEA0-199A-42C3-9B8B-A4634BD5D7BA}">
      <dgm:prSet phldrT="[Text]" custT="1"/>
      <dgm:spPr/>
      <dgm:t>
        <a:bodyPr/>
        <a:lstStyle/>
        <a:p>
          <a:r>
            <a:rPr lang="en-US" sz="2800" dirty="0"/>
            <a:t>SMS</a:t>
          </a:r>
        </a:p>
      </dgm:t>
    </dgm:pt>
    <dgm:pt modelId="{0C00C8B4-999F-405E-A1B1-EA3885BD11A9}" type="parTrans" cxnId="{5E300332-E072-48E2-9B32-F47E4B2B7F7A}">
      <dgm:prSet/>
      <dgm:spPr/>
      <dgm:t>
        <a:bodyPr/>
        <a:lstStyle/>
        <a:p>
          <a:endParaRPr lang="en-US"/>
        </a:p>
      </dgm:t>
    </dgm:pt>
    <dgm:pt modelId="{A8212A33-85B0-4C15-B8A6-81262A18E400}" type="sibTrans" cxnId="{5E300332-E072-48E2-9B32-F47E4B2B7F7A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  <dgm:t>
        <a:bodyPr/>
        <a:lstStyle/>
        <a:p>
          <a:endParaRPr lang="en-US"/>
        </a:p>
      </dgm:t>
    </dgm:pt>
    <dgm:pt modelId="{B8C15370-9E21-4343-A577-4985C41A0B6E}" type="pres">
      <dgm:prSet presAssocID="{06F1FE2A-97BA-4B52-B3A6-E44D1F20CB28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3" custScaleX="100000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  <dgm:t>
        <a:bodyPr/>
        <a:lstStyle/>
        <a:p>
          <a:endParaRPr lang="en-US"/>
        </a:p>
      </dgm:t>
    </dgm:pt>
    <dgm:pt modelId="{C25D5A66-A92F-4D7D-A84B-534F27779317}" type="pres">
      <dgm:prSet presAssocID="{184B56DA-A66C-4DD0-AE11-0A7EBA387E48}" presName="composite" presStyleCnt="0"/>
      <dgm:spPr/>
      <dgm:t>
        <a:bodyPr/>
        <a:lstStyle/>
        <a:p>
          <a:endParaRPr lang="en-US"/>
        </a:p>
      </dgm:t>
    </dgm:pt>
    <dgm:pt modelId="{E01B3154-0666-4584-9FC4-432DE00CC402}" type="pres">
      <dgm:prSet presAssocID="{184B56DA-A66C-4DD0-AE11-0A7EBA387E48}" presName="parTx" presStyleLbl="alignNode1" presStyleIdx="1" presStyleCnt="3" custScaleX="112050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3" custScaleX="112050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4D87C-D390-4BAA-B20D-69AF97599BD7}" type="pres">
      <dgm:prSet presAssocID="{8EE144C8-20EA-43DA-B048-41CEE06807BC}" presName="space" presStyleCnt="0"/>
      <dgm:spPr/>
      <dgm:t>
        <a:bodyPr/>
        <a:lstStyle/>
        <a:p>
          <a:endParaRPr lang="en-US"/>
        </a:p>
      </dgm:t>
    </dgm:pt>
    <dgm:pt modelId="{F9A125CB-F105-4A75-821B-0388D80248ED}" type="pres">
      <dgm:prSet presAssocID="{2F8ECEAC-FAA3-4503-A169-57F41A503807}" presName="composite" presStyleCnt="0"/>
      <dgm:spPr/>
      <dgm:t>
        <a:bodyPr/>
        <a:lstStyle/>
        <a:p>
          <a:endParaRPr lang="en-US"/>
        </a:p>
      </dgm:t>
    </dgm:pt>
    <dgm:pt modelId="{64DD6D48-227C-4434-BED8-F49C9D4F4F7E}" type="pres">
      <dgm:prSet presAssocID="{2F8ECEAC-FAA3-4503-A169-57F41A503807}" presName="parTx" presStyleLbl="alignNode1" presStyleIdx="2" presStyleCnt="3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60936-C475-4184-9A9D-2F4B5D8B0BC7}" type="pres">
      <dgm:prSet presAssocID="{2F8ECEAC-FAA3-4503-A169-57F41A503807}" presName="desTx" presStyleLbl="alignAccFollowNode1" presStyleIdx="2" presStyleCnt="3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00332-E072-48E2-9B32-F47E4B2B7F7A}" srcId="{2F8ECEAC-FAA3-4503-A169-57F41A503807}" destId="{F230EEA0-199A-42C3-9B8B-A4634BD5D7BA}" srcOrd="2" destOrd="0" parTransId="{0C00C8B4-999F-405E-A1B1-EA3885BD11A9}" sibTransId="{A8212A33-85B0-4C15-B8A6-81262A18E400}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5C4C53B2-A94B-4163-A5DA-1F94D4560786}" srcId="{06F1FE2A-97BA-4B52-B3A6-E44D1F20CB28}" destId="{0B9C3565-3B70-4D45-83A5-1B13AC58730F}" srcOrd="1" destOrd="0" parTransId="{DA76B495-8DDD-4A9F-AE53-428046E4C2F1}" sibTransId="{00E99605-8FC3-41D0-9C21-808FAEE7ACE7}"/>
    <dgm:cxn modelId="{4C9E9DAB-521C-444B-B342-1205EB9467A3}" type="presOf" srcId="{86551D5C-6781-4EB3-9391-953C6661FC21}" destId="{6EC96761-7A7E-46B1-9A31-B92F49834D5A}" srcOrd="0" destOrd="1" presId="urn:microsoft.com/office/officeart/2005/8/layout/hList1"/>
    <dgm:cxn modelId="{7DA37A58-B7F7-6D4C-A081-A77335187247}" type="presOf" srcId="{BB5A00DF-7368-4451-822A-C5213BEFEEBE}" destId="{98860936-C475-4184-9A9D-2F4B5D8B0BC7}" srcOrd="0" destOrd="0" presId="urn:microsoft.com/office/officeart/2005/8/layout/hList1"/>
    <dgm:cxn modelId="{A74D122E-690A-4444-8780-C49683FBEC36}" type="presOf" srcId="{4E332BF9-E541-479B-AF4E-FAF295D1C1CB}" destId="{6EC96761-7A7E-46B1-9A31-B92F49834D5A}" srcOrd="0" destOrd="2" presId="urn:microsoft.com/office/officeart/2005/8/layout/hList1"/>
    <dgm:cxn modelId="{ACAC3DE0-53DD-664D-95F1-F56321A2BF64}" type="presOf" srcId="{184B56DA-A66C-4DD0-AE11-0A7EBA387E48}" destId="{E01B3154-0666-4584-9FC4-432DE00CC402}" srcOrd="0" destOrd="0" presId="urn:microsoft.com/office/officeart/2005/8/layout/hList1"/>
    <dgm:cxn modelId="{961983DC-8E3E-F346-8B38-9B4D6E907FB3}" type="presOf" srcId="{425AB2E9-3568-4939-AD20-F42726F09D02}" destId="{4351CFC8-37EC-494B-A841-287649776134}" srcOrd="0" destOrd="0" presId="urn:microsoft.com/office/officeart/2005/8/layout/hList1"/>
    <dgm:cxn modelId="{3AF7D0FF-74CC-474D-9362-504F3C393D51}" srcId="{184B56DA-A66C-4DD0-AE11-0A7EBA387E48}" destId="{4E332BF9-E541-479B-AF4E-FAF295D1C1CB}" srcOrd="2" destOrd="0" parTransId="{C06C133A-05D2-4B1B-B493-E3C1F58D3FDE}" sibTransId="{4CE65DE5-4805-4785-A95B-646291A9DC81}"/>
    <dgm:cxn modelId="{D69DBA63-F513-484E-A988-1387514C7D8D}" srcId="{184B56DA-A66C-4DD0-AE11-0A7EBA387E48}" destId="{86551D5C-6781-4EB3-9391-953C6661FC21}" srcOrd="1" destOrd="0" parTransId="{E14BCBB6-BBA5-4373-9628-50F687A3A9E6}" sibTransId="{616AFC61-8359-4CDB-9963-466B3BC90304}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6D05BD2E-D911-2E4F-963A-2A93BCEFA7CE}" type="presOf" srcId="{2F8ECEAC-FAA3-4503-A169-57F41A503807}" destId="{64DD6D48-227C-4434-BED8-F49C9D4F4F7E}" srcOrd="0" destOrd="0" presId="urn:microsoft.com/office/officeart/2005/8/layout/hList1"/>
    <dgm:cxn modelId="{19DADF62-9ECA-1041-8686-0E841276A724}" type="presOf" srcId="{06F1FE2A-97BA-4B52-B3A6-E44D1F20CB28}" destId="{B8C15370-9E21-4343-A577-4985C41A0B6E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FCA3DAED-402F-405B-B1DF-21581C4BDFF9}" srcId="{2F8ECEAC-FAA3-4503-A169-57F41A503807}" destId="{7DF60878-3730-4F3A-99E9-1C02AEAEEADD}" srcOrd="1" destOrd="0" parTransId="{D7E299EB-F14C-4853-B1FB-12C8D6A785CF}" sibTransId="{C2DF8141-8AAF-4871-8C8B-C10E5B243DAA}"/>
    <dgm:cxn modelId="{951A3B75-3156-7341-B865-01273D9DE50B}" type="presOf" srcId="{2925943D-9579-4D9F-B252-4A09E3B57619}" destId="{6EC96761-7A7E-46B1-9A31-B92F49834D5A}" srcOrd="0" destOrd="3" presId="urn:microsoft.com/office/officeart/2005/8/layout/hList1"/>
    <dgm:cxn modelId="{C427E15A-B1EF-6A42-99C6-FF0173A75F3A}" type="presOf" srcId="{F230EEA0-199A-42C3-9B8B-A4634BD5D7BA}" destId="{98860936-C475-4184-9A9D-2F4B5D8B0BC7}" srcOrd="0" destOrd="2" presId="urn:microsoft.com/office/officeart/2005/8/layout/hList1"/>
    <dgm:cxn modelId="{9F60DB47-AAB3-524B-8A5D-FF97F26C530A}" type="presOf" srcId="{0B9C3565-3B70-4D45-83A5-1B13AC58730F}" destId="{DE65B54D-BB89-4898-B770-68834B90CB27}" srcOrd="0" destOrd="1" presId="urn:microsoft.com/office/officeart/2005/8/layout/hList1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80458EFD-C6D3-C04E-B3F9-E4C302B3BF82}" type="presOf" srcId="{7DF60878-3730-4F3A-99E9-1C02AEAEEADD}" destId="{98860936-C475-4184-9A9D-2F4B5D8B0BC7}" srcOrd="0" destOrd="1" presId="urn:microsoft.com/office/officeart/2005/8/layout/hList1"/>
    <dgm:cxn modelId="{56FE8618-00E7-4541-9A2B-9DAD9BC0BE75}" type="presOf" srcId="{4640F6E6-EF32-4372-9B3B-2FFD48F9CB5C}" destId="{DE65B54D-BB89-4898-B770-68834B90CB27}" srcOrd="0" destOrd="0" presId="urn:microsoft.com/office/officeart/2005/8/layout/hList1"/>
    <dgm:cxn modelId="{4C24360B-36E6-6742-AAF1-533BCFCA0D62}" type="presOf" srcId="{17AF0C1B-AB46-4643-AAAB-C00D253E5731}" destId="{6EC96761-7A7E-46B1-9A31-B92F49834D5A}" srcOrd="0" destOrd="0" presId="urn:microsoft.com/office/officeart/2005/8/layout/hList1"/>
    <dgm:cxn modelId="{3B2C4A0D-BD29-4A5A-A83E-2F11B5D0730F}" srcId="{184B56DA-A66C-4DD0-AE11-0A7EBA387E48}" destId="{2925943D-9579-4D9F-B252-4A09E3B57619}" srcOrd="3" destOrd="0" parTransId="{E7DEC607-F438-4F82-A9F0-A71A660470AA}" sibTransId="{894BF2CE-4545-4B96-AE43-165FAAC025E6}"/>
    <dgm:cxn modelId="{27CE1C36-718A-D44F-B164-F4475FC75526}" type="presParOf" srcId="{4351CFC8-37EC-494B-A841-287649776134}" destId="{70E9962D-05C5-4F85-A473-03B50B9C6416}" srcOrd="0" destOrd="0" presId="urn:microsoft.com/office/officeart/2005/8/layout/hList1"/>
    <dgm:cxn modelId="{CAA79EB2-770A-8C45-8F36-9644B10F264F}" type="presParOf" srcId="{70E9962D-05C5-4F85-A473-03B50B9C6416}" destId="{B8C15370-9E21-4343-A577-4985C41A0B6E}" srcOrd="0" destOrd="0" presId="urn:microsoft.com/office/officeart/2005/8/layout/hList1"/>
    <dgm:cxn modelId="{CC696B70-8A24-A646-92F0-879B3E00A2E7}" type="presParOf" srcId="{70E9962D-05C5-4F85-A473-03B50B9C6416}" destId="{DE65B54D-BB89-4898-B770-68834B90CB27}" srcOrd="1" destOrd="0" presId="urn:microsoft.com/office/officeart/2005/8/layout/hList1"/>
    <dgm:cxn modelId="{EE887949-9F8F-D440-9841-8FB8EB298227}" type="presParOf" srcId="{4351CFC8-37EC-494B-A841-287649776134}" destId="{A7E2C66E-7169-4E42-A713-6528CC71DD9D}" srcOrd="1" destOrd="0" presId="urn:microsoft.com/office/officeart/2005/8/layout/hList1"/>
    <dgm:cxn modelId="{008F4FA7-D45F-2242-9543-4F3EA0523E37}" type="presParOf" srcId="{4351CFC8-37EC-494B-A841-287649776134}" destId="{C25D5A66-A92F-4D7D-A84B-534F27779317}" srcOrd="2" destOrd="0" presId="urn:microsoft.com/office/officeart/2005/8/layout/hList1"/>
    <dgm:cxn modelId="{F40BF738-864D-5342-AE8B-0D79D81AAFA8}" type="presParOf" srcId="{C25D5A66-A92F-4D7D-A84B-534F27779317}" destId="{E01B3154-0666-4584-9FC4-432DE00CC402}" srcOrd="0" destOrd="0" presId="urn:microsoft.com/office/officeart/2005/8/layout/hList1"/>
    <dgm:cxn modelId="{41A89EEB-83D5-F44E-AB9D-83B416E70D48}" type="presParOf" srcId="{C25D5A66-A92F-4D7D-A84B-534F27779317}" destId="{6EC96761-7A7E-46B1-9A31-B92F49834D5A}" srcOrd="1" destOrd="0" presId="urn:microsoft.com/office/officeart/2005/8/layout/hList1"/>
    <dgm:cxn modelId="{20C84167-98CB-064E-8E1D-36AC5D9C826E}" type="presParOf" srcId="{4351CFC8-37EC-494B-A841-287649776134}" destId="{D004D87C-D390-4BAA-B20D-69AF97599BD7}" srcOrd="3" destOrd="0" presId="urn:microsoft.com/office/officeart/2005/8/layout/hList1"/>
    <dgm:cxn modelId="{9F85C051-5DB8-504C-A340-A97AA824FE43}" type="presParOf" srcId="{4351CFC8-37EC-494B-A841-287649776134}" destId="{F9A125CB-F105-4A75-821B-0388D80248ED}" srcOrd="4" destOrd="0" presId="urn:microsoft.com/office/officeart/2005/8/layout/hList1"/>
    <dgm:cxn modelId="{86234F9C-5447-5740-AC77-C7A04A6F589D}" type="presParOf" srcId="{F9A125CB-F105-4A75-821B-0388D80248ED}" destId="{64DD6D48-227C-4434-BED8-F49C9D4F4F7E}" srcOrd="0" destOrd="0" presId="urn:microsoft.com/office/officeart/2005/8/layout/hList1"/>
    <dgm:cxn modelId="{CCFEECD4-6BB0-EE42-8E0E-C90BEB295288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267F55-0358-4E1B-8344-F932B1B5232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1697AE-C998-4D13-AC70-89DEF587678E}">
      <dgm:prSet phldrT="[Text]"/>
      <dgm:spPr/>
      <dgm:t>
        <a:bodyPr/>
        <a:lstStyle/>
        <a:p>
          <a:r>
            <a:rPr lang="en-US" dirty="0"/>
            <a:t>Training Data</a:t>
          </a:r>
        </a:p>
      </dgm:t>
    </dgm:pt>
    <dgm:pt modelId="{C1D53583-AA94-48AF-AA32-352D49F97391}" type="parTrans" cxnId="{52892DA0-F56B-422D-A435-17CE483A8191}">
      <dgm:prSet/>
      <dgm:spPr/>
      <dgm:t>
        <a:bodyPr/>
        <a:lstStyle/>
        <a:p>
          <a:endParaRPr lang="en-US"/>
        </a:p>
      </dgm:t>
    </dgm:pt>
    <dgm:pt modelId="{6D0B5541-41F3-4B1E-BFF1-DF31CFE465F3}" type="sibTrans" cxnId="{52892DA0-F56B-422D-A435-17CE483A8191}">
      <dgm:prSet/>
      <dgm:spPr/>
      <dgm:t>
        <a:bodyPr/>
        <a:lstStyle/>
        <a:p>
          <a:endParaRPr lang="en-US"/>
        </a:p>
      </dgm:t>
    </dgm:pt>
    <dgm:pt modelId="{FFB2093E-6967-4AAB-9EDE-1B83851EF7DC}">
      <dgm:prSet phldrT="[Text]"/>
      <dgm:spPr/>
      <dgm:t>
        <a:bodyPr/>
        <a:lstStyle/>
        <a:p>
          <a:r>
            <a:rPr lang="en-US" dirty="0"/>
            <a:t>Neural Network Training</a:t>
          </a:r>
        </a:p>
      </dgm:t>
    </dgm:pt>
    <dgm:pt modelId="{FADB6EFF-020D-4BE2-A731-F32BA1F85783}" type="parTrans" cxnId="{C2A60F4F-EFA2-4EBE-AF90-3AE1CCEED599}">
      <dgm:prSet/>
      <dgm:spPr/>
      <dgm:t>
        <a:bodyPr/>
        <a:lstStyle/>
        <a:p>
          <a:endParaRPr lang="en-US"/>
        </a:p>
      </dgm:t>
    </dgm:pt>
    <dgm:pt modelId="{DA315E32-B365-4DE6-B811-12ED51CB252D}" type="sibTrans" cxnId="{C2A60F4F-EFA2-4EBE-AF90-3AE1CCEED599}">
      <dgm:prSet/>
      <dgm:spPr/>
      <dgm:t>
        <a:bodyPr/>
        <a:lstStyle/>
        <a:p>
          <a:endParaRPr lang="en-US"/>
        </a:p>
      </dgm:t>
    </dgm:pt>
    <dgm:pt modelId="{4E1AE05E-EDD8-4533-8034-8D3E4A4A0305}">
      <dgm:prSet phldrT="[Text]" phldr="1"/>
      <dgm:spPr/>
      <dgm:t>
        <a:bodyPr/>
        <a:lstStyle/>
        <a:p>
          <a:endParaRPr lang="en-US" dirty="0"/>
        </a:p>
      </dgm:t>
    </dgm:pt>
    <dgm:pt modelId="{22C8E1DD-D452-461F-86D9-4444AC6BD4AA}" type="sibTrans" cxnId="{E4089F7C-8EA1-4F58-B522-22D84C0B0888}">
      <dgm:prSet/>
      <dgm:spPr/>
      <dgm:t>
        <a:bodyPr/>
        <a:lstStyle/>
        <a:p>
          <a:endParaRPr lang="en-US"/>
        </a:p>
      </dgm:t>
    </dgm:pt>
    <dgm:pt modelId="{5B012CA9-5428-4221-96CA-C3DECC8CAE0C}" type="parTrans" cxnId="{E4089F7C-8EA1-4F58-B522-22D84C0B0888}">
      <dgm:prSet/>
      <dgm:spPr/>
      <dgm:t>
        <a:bodyPr/>
        <a:lstStyle/>
        <a:p>
          <a:endParaRPr lang="en-US"/>
        </a:p>
      </dgm:t>
    </dgm:pt>
    <dgm:pt modelId="{4B6AF4E1-F05F-40DE-A542-4045A75F7228}" type="pres">
      <dgm:prSet presAssocID="{01267F55-0358-4E1B-8344-F932B1B5232A}" presName="Name0" presStyleCnt="0">
        <dgm:presLayoutVars>
          <dgm:dir/>
          <dgm:resizeHandles val="exact"/>
        </dgm:presLayoutVars>
      </dgm:prSet>
      <dgm:spPr/>
    </dgm:pt>
    <dgm:pt modelId="{26EF59A8-2E84-462C-BCAB-F6DB94F53800}" type="pres">
      <dgm:prSet presAssocID="{671697AE-C998-4D13-AC70-89DEF587678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4A050-ACA6-46EC-BC1F-3E84D019C5EA}" type="pres">
      <dgm:prSet presAssocID="{6D0B5541-41F3-4B1E-BFF1-DF31CFE465F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D4F1A56-8497-4D60-9B4D-1C0664E9EE73}" type="pres">
      <dgm:prSet presAssocID="{6D0B5541-41F3-4B1E-BFF1-DF31CFE465F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36F9026-594A-40F0-923A-6F5D0B88E4F3}" type="pres">
      <dgm:prSet presAssocID="{FFB2093E-6967-4AAB-9EDE-1B83851EF7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47F68-BCB7-46C6-BC15-6DCAECFC6B39}" type="pres">
      <dgm:prSet presAssocID="{DA315E32-B365-4DE6-B811-12ED51CB252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B214F75-10F6-4F5D-8D82-810BF322CDA6}" type="pres">
      <dgm:prSet presAssocID="{DA315E32-B365-4DE6-B811-12ED51CB252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9EF311-E967-4718-89EE-7A26AA5D299B}" type="pres">
      <dgm:prSet presAssocID="{4E1AE05E-EDD8-4533-8034-8D3E4A4A03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089F7C-8EA1-4F58-B522-22D84C0B0888}" srcId="{01267F55-0358-4E1B-8344-F932B1B5232A}" destId="{4E1AE05E-EDD8-4533-8034-8D3E4A4A0305}" srcOrd="2" destOrd="0" parTransId="{5B012CA9-5428-4221-96CA-C3DECC8CAE0C}" sibTransId="{22C8E1DD-D452-461F-86D9-4444AC6BD4AA}"/>
    <dgm:cxn modelId="{C2A60F4F-EFA2-4EBE-AF90-3AE1CCEED599}" srcId="{01267F55-0358-4E1B-8344-F932B1B5232A}" destId="{FFB2093E-6967-4AAB-9EDE-1B83851EF7DC}" srcOrd="1" destOrd="0" parTransId="{FADB6EFF-020D-4BE2-A731-F32BA1F85783}" sibTransId="{DA315E32-B365-4DE6-B811-12ED51CB252D}"/>
    <dgm:cxn modelId="{0B7908DE-0E70-4548-B513-158452BBBD46}" type="presOf" srcId="{4E1AE05E-EDD8-4533-8034-8D3E4A4A0305}" destId="{5C9EF311-E967-4718-89EE-7A26AA5D299B}" srcOrd="0" destOrd="0" presId="urn:microsoft.com/office/officeart/2005/8/layout/process1"/>
    <dgm:cxn modelId="{C660B888-0867-B247-BDE3-1446C1321CED}" type="presOf" srcId="{6D0B5541-41F3-4B1E-BFF1-DF31CFE465F3}" destId="{9D4F1A56-8497-4D60-9B4D-1C0664E9EE73}" srcOrd="1" destOrd="0" presId="urn:microsoft.com/office/officeart/2005/8/layout/process1"/>
    <dgm:cxn modelId="{46A89D9B-3738-5845-84FF-1FF1759482DF}" type="presOf" srcId="{FFB2093E-6967-4AAB-9EDE-1B83851EF7DC}" destId="{236F9026-594A-40F0-923A-6F5D0B88E4F3}" srcOrd="0" destOrd="0" presId="urn:microsoft.com/office/officeart/2005/8/layout/process1"/>
    <dgm:cxn modelId="{52892DA0-F56B-422D-A435-17CE483A8191}" srcId="{01267F55-0358-4E1B-8344-F932B1B5232A}" destId="{671697AE-C998-4D13-AC70-89DEF587678E}" srcOrd="0" destOrd="0" parTransId="{C1D53583-AA94-48AF-AA32-352D49F97391}" sibTransId="{6D0B5541-41F3-4B1E-BFF1-DF31CFE465F3}"/>
    <dgm:cxn modelId="{67B94CB0-A87E-434E-A27C-8D4AFCDE96E6}" type="presOf" srcId="{01267F55-0358-4E1B-8344-F932B1B5232A}" destId="{4B6AF4E1-F05F-40DE-A542-4045A75F7228}" srcOrd="0" destOrd="0" presId="urn:microsoft.com/office/officeart/2005/8/layout/process1"/>
    <dgm:cxn modelId="{311738A6-7349-3B4A-9400-223531FDB6A8}" type="presOf" srcId="{DA315E32-B365-4DE6-B811-12ED51CB252D}" destId="{70547F68-BCB7-46C6-BC15-6DCAECFC6B39}" srcOrd="0" destOrd="0" presId="urn:microsoft.com/office/officeart/2005/8/layout/process1"/>
    <dgm:cxn modelId="{85625936-E1D3-A14F-95C6-EC102216AB3A}" type="presOf" srcId="{671697AE-C998-4D13-AC70-89DEF587678E}" destId="{26EF59A8-2E84-462C-BCAB-F6DB94F53800}" srcOrd="0" destOrd="0" presId="urn:microsoft.com/office/officeart/2005/8/layout/process1"/>
    <dgm:cxn modelId="{1B7DD8A3-01A4-7143-AE78-018CF5B2FBEE}" type="presOf" srcId="{6D0B5541-41F3-4B1E-BFF1-DF31CFE465F3}" destId="{8694A050-ACA6-46EC-BC1F-3E84D019C5EA}" srcOrd="0" destOrd="0" presId="urn:microsoft.com/office/officeart/2005/8/layout/process1"/>
    <dgm:cxn modelId="{19291F83-4A50-5C4C-9AC3-037B42340826}" type="presOf" srcId="{DA315E32-B365-4DE6-B811-12ED51CB252D}" destId="{4B214F75-10F6-4F5D-8D82-810BF322CDA6}" srcOrd="1" destOrd="0" presId="urn:microsoft.com/office/officeart/2005/8/layout/process1"/>
    <dgm:cxn modelId="{0886D800-3235-8B48-BFBD-971840D90107}" type="presParOf" srcId="{4B6AF4E1-F05F-40DE-A542-4045A75F7228}" destId="{26EF59A8-2E84-462C-BCAB-F6DB94F53800}" srcOrd="0" destOrd="0" presId="urn:microsoft.com/office/officeart/2005/8/layout/process1"/>
    <dgm:cxn modelId="{775CCC3D-521C-CD4F-A072-2A7D8384FC23}" type="presParOf" srcId="{4B6AF4E1-F05F-40DE-A542-4045A75F7228}" destId="{8694A050-ACA6-46EC-BC1F-3E84D019C5EA}" srcOrd="1" destOrd="0" presId="urn:microsoft.com/office/officeart/2005/8/layout/process1"/>
    <dgm:cxn modelId="{D15FDBA2-3556-BC41-A2CC-3E931E688B17}" type="presParOf" srcId="{8694A050-ACA6-46EC-BC1F-3E84D019C5EA}" destId="{9D4F1A56-8497-4D60-9B4D-1C0664E9EE73}" srcOrd="0" destOrd="0" presId="urn:microsoft.com/office/officeart/2005/8/layout/process1"/>
    <dgm:cxn modelId="{1ED9E01C-A87A-F840-B237-B37D49C89CA2}" type="presParOf" srcId="{4B6AF4E1-F05F-40DE-A542-4045A75F7228}" destId="{236F9026-594A-40F0-923A-6F5D0B88E4F3}" srcOrd="2" destOrd="0" presId="urn:microsoft.com/office/officeart/2005/8/layout/process1"/>
    <dgm:cxn modelId="{86D05D71-C728-0341-8220-A40FB3AEDA81}" type="presParOf" srcId="{4B6AF4E1-F05F-40DE-A542-4045A75F7228}" destId="{70547F68-BCB7-46C6-BC15-6DCAECFC6B39}" srcOrd="3" destOrd="0" presId="urn:microsoft.com/office/officeart/2005/8/layout/process1"/>
    <dgm:cxn modelId="{49287F45-ED71-DC4A-A1E4-450E5E697037}" type="presParOf" srcId="{70547F68-BCB7-46C6-BC15-6DCAECFC6B39}" destId="{4B214F75-10F6-4F5D-8D82-810BF322CDA6}" srcOrd="0" destOrd="0" presId="urn:microsoft.com/office/officeart/2005/8/layout/process1"/>
    <dgm:cxn modelId="{AAA4C23E-FA2D-6447-9B01-88090B623CA2}" type="presParOf" srcId="{4B6AF4E1-F05F-40DE-A542-4045A75F7228}" destId="{5C9EF311-E967-4718-89EE-7A26AA5D29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CFB2DB-6B8E-4EFB-B4BB-5EEE6B13807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83DAFC1-3C52-401C-B614-4C9E2E7BB3AA}">
      <dgm:prSet phldrT="[Text]"/>
      <dgm:spPr/>
      <dgm:t>
        <a:bodyPr/>
        <a:lstStyle/>
        <a:p>
          <a:r>
            <a:rPr lang="en-US" dirty="0"/>
            <a:t>New Question</a:t>
          </a:r>
        </a:p>
      </dgm:t>
    </dgm:pt>
    <dgm:pt modelId="{03279E61-F6B2-4624-9EBC-959B50BCC85F}" type="parTrans" cxnId="{E357C6D8-3E9D-439B-92FC-637A64966A4C}">
      <dgm:prSet/>
      <dgm:spPr/>
      <dgm:t>
        <a:bodyPr/>
        <a:lstStyle/>
        <a:p>
          <a:endParaRPr lang="en-US"/>
        </a:p>
      </dgm:t>
    </dgm:pt>
    <dgm:pt modelId="{42487874-09AE-4462-8C95-0D9DEF1569DE}" type="sibTrans" cxnId="{E357C6D8-3E9D-439B-92FC-637A64966A4C}">
      <dgm:prSet/>
      <dgm:spPr/>
      <dgm:t>
        <a:bodyPr/>
        <a:lstStyle/>
        <a:p>
          <a:endParaRPr lang="en-US"/>
        </a:p>
      </dgm:t>
    </dgm:pt>
    <dgm:pt modelId="{C96EA1DA-55BE-47DE-847F-27227F779632}">
      <dgm:prSet phldrT="[Text]"/>
      <dgm:spPr/>
      <dgm:t>
        <a:bodyPr/>
        <a:lstStyle/>
        <a:p>
          <a:r>
            <a:rPr lang="en-US" dirty="0"/>
            <a:t>Trained Neural Network</a:t>
          </a:r>
        </a:p>
      </dgm:t>
    </dgm:pt>
    <dgm:pt modelId="{1FA8DFC1-FE50-4F9C-8726-40C59B893E12}" type="parTrans" cxnId="{35351DDE-6FDE-46D0-8FA9-66B4D4DB8E90}">
      <dgm:prSet/>
      <dgm:spPr/>
      <dgm:t>
        <a:bodyPr/>
        <a:lstStyle/>
        <a:p>
          <a:endParaRPr lang="en-US"/>
        </a:p>
      </dgm:t>
    </dgm:pt>
    <dgm:pt modelId="{2AFAE6C9-BAC0-46C9-B696-CAD0F19836A0}" type="sibTrans" cxnId="{35351DDE-6FDE-46D0-8FA9-66B4D4DB8E90}">
      <dgm:prSet/>
      <dgm:spPr/>
      <dgm:t>
        <a:bodyPr/>
        <a:lstStyle/>
        <a:p>
          <a:endParaRPr lang="en-US"/>
        </a:p>
      </dgm:t>
    </dgm:pt>
    <dgm:pt modelId="{3C1736FF-21D5-442F-B58D-5B4BEE614830}">
      <dgm:prSet phldrT="[Text]"/>
      <dgm:spPr/>
      <dgm:t>
        <a:bodyPr/>
        <a:lstStyle/>
        <a:p>
          <a:r>
            <a:rPr lang="en-US" dirty="0"/>
            <a:t>Predicted Answer</a:t>
          </a:r>
        </a:p>
      </dgm:t>
    </dgm:pt>
    <dgm:pt modelId="{8A4C576E-AFBE-47CF-8847-75CD970F970D}" type="parTrans" cxnId="{86058E97-C7BC-4125-9F9E-718E9F363ACD}">
      <dgm:prSet/>
      <dgm:spPr/>
      <dgm:t>
        <a:bodyPr/>
        <a:lstStyle/>
        <a:p>
          <a:endParaRPr lang="en-US"/>
        </a:p>
      </dgm:t>
    </dgm:pt>
    <dgm:pt modelId="{76507514-23AE-4508-A557-E53B29F8DA60}" type="sibTrans" cxnId="{86058E97-C7BC-4125-9F9E-718E9F363ACD}">
      <dgm:prSet/>
      <dgm:spPr/>
      <dgm:t>
        <a:bodyPr/>
        <a:lstStyle/>
        <a:p>
          <a:endParaRPr lang="en-US"/>
        </a:p>
      </dgm:t>
    </dgm:pt>
    <dgm:pt modelId="{64E257AC-A8D0-4142-85FA-FF5F93AFE72E}" type="pres">
      <dgm:prSet presAssocID="{B8CFB2DB-6B8E-4EFB-B4BB-5EEE6B13807C}" presName="linearFlow" presStyleCnt="0">
        <dgm:presLayoutVars>
          <dgm:resizeHandles val="exact"/>
        </dgm:presLayoutVars>
      </dgm:prSet>
      <dgm:spPr/>
    </dgm:pt>
    <dgm:pt modelId="{F287BC60-4100-4F1A-BD5A-F41EB4F90E99}" type="pres">
      <dgm:prSet presAssocID="{B83DAFC1-3C52-401C-B614-4C9E2E7BB3A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411A4-CDDB-4CE0-9D30-F08A455F28F4}" type="pres">
      <dgm:prSet presAssocID="{42487874-09AE-4462-8C95-0D9DEF1569D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B9A4F84-9C5B-4044-8C9E-A00ECD47C2A8}" type="pres">
      <dgm:prSet presAssocID="{42487874-09AE-4462-8C95-0D9DEF1569D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4E741C9-BF63-40BD-ABE1-E6E6B9978D4A}" type="pres">
      <dgm:prSet presAssocID="{C96EA1DA-55BE-47DE-847F-27227F7796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2C9A9-1D13-4964-B743-507F26FABC6C}" type="pres">
      <dgm:prSet presAssocID="{2AFAE6C9-BAC0-46C9-B696-CAD0F19836A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95D281F-3CF5-4FBA-9084-1F6DC061293D}" type="pres">
      <dgm:prSet presAssocID="{2AFAE6C9-BAC0-46C9-B696-CAD0F19836A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48AA5C-B2F1-4E91-9372-7A85608C6E2F}" type="pres">
      <dgm:prSet presAssocID="{3C1736FF-21D5-442F-B58D-5B4BEE61483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25D643-41CF-614C-8E35-80AE6CE0CDC9}" type="presOf" srcId="{42487874-09AE-4462-8C95-0D9DEF1569DE}" destId="{8B9A4F84-9C5B-4044-8C9E-A00ECD47C2A8}" srcOrd="1" destOrd="0" presId="urn:microsoft.com/office/officeart/2005/8/layout/process2"/>
    <dgm:cxn modelId="{FEFC7AE0-43B5-D841-8F66-7114A124A76B}" type="presOf" srcId="{42487874-09AE-4462-8C95-0D9DEF1569DE}" destId="{DD4411A4-CDDB-4CE0-9D30-F08A455F28F4}" srcOrd="0" destOrd="0" presId="urn:microsoft.com/office/officeart/2005/8/layout/process2"/>
    <dgm:cxn modelId="{AEDF954E-F0F9-C14E-A099-8CA5A1D9FC93}" type="presOf" srcId="{B8CFB2DB-6B8E-4EFB-B4BB-5EEE6B13807C}" destId="{64E257AC-A8D0-4142-85FA-FF5F93AFE72E}" srcOrd="0" destOrd="0" presId="urn:microsoft.com/office/officeart/2005/8/layout/process2"/>
    <dgm:cxn modelId="{86058E97-C7BC-4125-9F9E-718E9F363ACD}" srcId="{B8CFB2DB-6B8E-4EFB-B4BB-5EEE6B13807C}" destId="{3C1736FF-21D5-442F-B58D-5B4BEE614830}" srcOrd="2" destOrd="0" parTransId="{8A4C576E-AFBE-47CF-8847-75CD970F970D}" sibTransId="{76507514-23AE-4508-A557-E53B29F8DA60}"/>
    <dgm:cxn modelId="{951A4459-0871-DE41-92EB-F8BC2CB1A269}" type="presOf" srcId="{B83DAFC1-3C52-401C-B614-4C9E2E7BB3AA}" destId="{F287BC60-4100-4F1A-BD5A-F41EB4F90E99}" srcOrd="0" destOrd="0" presId="urn:microsoft.com/office/officeart/2005/8/layout/process2"/>
    <dgm:cxn modelId="{880F1259-9D2A-D34E-ABDD-29A9DE5F7EAE}" type="presOf" srcId="{2AFAE6C9-BAC0-46C9-B696-CAD0F19836A0}" destId="{EEA2C9A9-1D13-4964-B743-507F26FABC6C}" srcOrd="0" destOrd="0" presId="urn:microsoft.com/office/officeart/2005/8/layout/process2"/>
    <dgm:cxn modelId="{50E9F743-257C-234F-B33F-D93E4A523AB6}" type="presOf" srcId="{2AFAE6C9-BAC0-46C9-B696-CAD0F19836A0}" destId="{195D281F-3CF5-4FBA-9084-1F6DC061293D}" srcOrd="1" destOrd="0" presId="urn:microsoft.com/office/officeart/2005/8/layout/process2"/>
    <dgm:cxn modelId="{F044F310-3922-E145-B910-DB7E5C0CE7A6}" type="presOf" srcId="{3C1736FF-21D5-442F-B58D-5B4BEE614830}" destId="{5F48AA5C-B2F1-4E91-9372-7A85608C6E2F}" srcOrd="0" destOrd="0" presId="urn:microsoft.com/office/officeart/2005/8/layout/process2"/>
    <dgm:cxn modelId="{E357C6D8-3E9D-439B-92FC-637A64966A4C}" srcId="{B8CFB2DB-6B8E-4EFB-B4BB-5EEE6B13807C}" destId="{B83DAFC1-3C52-401C-B614-4C9E2E7BB3AA}" srcOrd="0" destOrd="0" parTransId="{03279E61-F6B2-4624-9EBC-959B50BCC85F}" sibTransId="{42487874-09AE-4462-8C95-0D9DEF1569DE}"/>
    <dgm:cxn modelId="{35351DDE-6FDE-46D0-8FA9-66B4D4DB8E90}" srcId="{B8CFB2DB-6B8E-4EFB-B4BB-5EEE6B13807C}" destId="{C96EA1DA-55BE-47DE-847F-27227F779632}" srcOrd="1" destOrd="0" parTransId="{1FA8DFC1-FE50-4F9C-8726-40C59B893E12}" sibTransId="{2AFAE6C9-BAC0-46C9-B696-CAD0F19836A0}"/>
    <dgm:cxn modelId="{6AB8AE23-FCFD-7841-9B75-FC77DA8DDDE8}" type="presOf" srcId="{C96EA1DA-55BE-47DE-847F-27227F779632}" destId="{B4E741C9-BF63-40BD-ABE1-E6E6B9978D4A}" srcOrd="0" destOrd="0" presId="urn:microsoft.com/office/officeart/2005/8/layout/process2"/>
    <dgm:cxn modelId="{03F7B8B3-C502-E74F-B1C9-D5631ED25576}" type="presParOf" srcId="{64E257AC-A8D0-4142-85FA-FF5F93AFE72E}" destId="{F287BC60-4100-4F1A-BD5A-F41EB4F90E99}" srcOrd="0" destOrd="0" presId="urn:microsoft.com/office/officeart/2005/8/layout/process2"/>
    <dgm:cxn modelId="{73EED784-2735-9549-B0CB-154B54ACFBD4}" type="presParOf" srcId="{64E257AC-A8D0-4142-85FA-FF5F93AFE72E}" destId="{DD4411A4-CDDB-4CE0-9D30-F08A455F28F4}" srcOrd="1" destOrd="0" presId="urn:microsoft.com/office/officeart/2005/8/layout/process2"/>
    <dgm:cxn modelId="{88A8E5EE-A642-D244-BB46-6A7A65B11D37}" type="presParOf" srcId="{DD4411A4-CDDB-4CE0-9D30-F08A455F28F4}" destId="{8B9A4F84-9C5B-4044-8C9E-A00ECD47C2A8}" srcOrd="0" destOrd="0" presId="urn:microsoft.com/office/officeart/2005/8/layout/process2"/>
    <dgm:cxn modelId="{14ECA945-4437-964D-A45A-BD2FBE9BCA16}" type="presParOf" srcId="{64E257AC-A8D0-4142-85FA-FF5F93AFE72E}" destId="{B4E741C9-BF63-40BD-ABE1-E6E6B9978D4A}" srcOrd="2" destOrd="0" presId="urn:microsoft.com/office/officeart/2005/8/layout/process2"/>
    <dgm:cxn modelId="{A48B5B75-7AB6-EE47-A7AC-6C29BE35A6B7}" type="presParOf" srcId="{64E257AC-A8D0-4142-85FA-FF5F93AFE72E}" destId="{EEA2C9A9-1D13-4964-B743-507F26FABC6C}" srcOrd="3" destOrd="0" presId="urn:microsoft.com/office/officeart/2005/8/layout/process2"/>
    <dgm:cxn modelId="{0B573657-3EC8-B942-B423-D8C16D05FC35}" type="presParOf" srcId="{EEA2C9A9-1D13-4964-B743-507F26FABC6C}" destId="{195D281F-3CF5-4FBA-9084-1F6DC061293D}" srcOrd="0" destOrd="0" presId="urn:microsoft.com/office/officeart/2005/8/layout/process2"/>
    <dgm:cxn modelId="{F874EBAC-DCF1-364A-AD55-FC8534E5DCF0}" type="presParOf" srcId="{64E257AC-A8D0-4142-85FA-FF5F93AFE72E}" destId="{5F48AA5C-B2F1-4E91-9372-7A85608C6E2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2AA9E2-9201-F641-93B3-B79FFBE8E72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B6AF2-A690-AF40-B12B-FB64A648A684}">
      <dgm:prSet phldrT="[Text]" custT="1"/>
      <dgm:spPr/>
      <dgm:t>
        <a:bodyPr/>
        <a:lstStyle/>
        <a:p>
          <a:r>
            <a:rPr lang="en-US" sz="3600" b="0" dirty="0" smtClean="0"/>
            <a:t>Generalize</a:t>
          </a:r>
          <a:endParaRPr lang="en-US" sz="3600" b="0" dirty="0"/>
        </a:p>
      </dgm:t>
    </dgm:pt>
    <dgm:pt modelId="{B53DA37A-3051-4A43-BD45-2E13BB20E0D7}" type="parTrans" cxnId="{3C338AD5-FE12-D641-94AF-6DB5CAA4E5C2}">
      <dgm:prSet/>
      <dgm:spPr/>
      <dgm:t>
        <a:bodyPr/>
        <a:lstStyle/>
        <a:p>
          <a:endParaRPr lang="en-US"/>
        </a:p>
      </dgm:t>
    </dgm:pt>
    <dgm:pt modelId="{E807D7D3-ECBE-9C48-A118-D9345192EC8B}" type="sibTrans" cxnId="{3C338AD5-FE12-D641-94AF-6DB5CAA4E5C2}">
      <dgm:prSet/>
      <dgm:spPr/>
      <dgm:t>
        <a:bodyPr/>
        <a:lstStyle/>
        <a:p>
          <a:endParaRPr lang="en-US"/>
        </a:p>
      </dgm:t>
    </dgm:pt>
    <dgm:pt modelId="{16039CD4-9CA8-1B43-A49D-74151BEE2806}">
      <dgm:prSet phldrT="[Text]" custT="1"/>
      <dgm:spPr/>
      <dgm:t>
        <a:bodyPr/>
        <a:lstStyle/>
        <a:p>
          <a:r>
            <a:rPr lang="en-US" sz="3200" dirty="0" smtClean="0"/>
            <a:t>Replaces keywords with generic representations, creating a generic question. </a:t>
          </a:r>
          <a:endParaRPr lang="en-US" sz="3200" dirty="0"/>
        </a:p>
      </dgm:t>
    </dgm:pt>
    <dgm:pt modelId="{F0B6B858-44E2-6B44-8D8F-0BDE119F76FC}" type="parTrans" cxnId="{24FB94AA-A2B6-B542-BA3D-A3BE92F2E460}">
      <dgm:prSet/>
      <dgm:spPr/>
      <dgm:t>
        <a:bodyPr/>
        <a:lstStyle/>
        <a:p>
          <a:endParaRPr lang="en-US"/>
        </a:p>
      </dgm:t>
    </dgm:pt>
    <dgm:pt modelId="{BC844168-3AF0-4449-A0C7-7E54E6CE847E}" type="sibTrans" cxnId="{24FB94AA-A2B6-B542-BA3D-A3BE92F2E460}">
      <dgm:prSet/>
      <dgm:spPr/>
      <dgm:t>
        <a:bodyPr/>
        <a:lstStyle/>
        <a:p>
          <a:endParaRPr lang="en-US"/>
        </a:p>
      </dgm:t>
    </dgm:pt>
    <dgm:pt modelId="{B39478A7-20A1-C349-A306-AC1475905E20}">
      <dgm:prSet phldrT="[Text]" custT="1"/>
      <dgm:spPr/>
      <dgm:t>
        <a:bodyPr/>
        <a:lstStyle/>
        <a:p>
          <a:r>
            <a:rPr lang="en-US" sz="3600" b="0" dirty="0" smtClean="0"/>
            <a:t>Classify</a:t>
          </a:r>
          <a:endParaRPr lang="en-US" sz="3600" b="0" dirty="0"/>
        </a:p>
      </dgm:t>
    </dgm:pt>
    <dgm:pt modelId="{920635A3-059C-3743-BD07-9976FC2B583E}" type="parTrans" cxnId="{BA49773B-5888-BF4C-A2FC-067C7A09DBFB}">
      <dgm:prSet/>
      <dgm:spPr/>
      <dgm:t>
        <a:bodyPr/>
        <a:lstStyle/>
        <a:p>
          <a:endParaRPr lang="en-US"/>
        </a:p>
      </dgm:t>
    </dgm:pt>
    <dgm:pt modelId="{7FE16BEA-67AE-BB44-BEE3-32AC38EFA2BD}" type="sibTrans" cxnId="{BA49773B-5888-BF4C-A2FC-067C7A09DBFB}">
      <dgm:prSet/>
      <dgm:spPr/>
      <dgm:t>
        <a:bodyPr/>
        <a:lstStyle/>
        <a:p>
          <a:endParaRPr lang="en-US"/>
        </a:p>
      </dgm:t>
    </dgm:pt>
    <dgm:pt modelId="{277048E3-2EBA-8F4A-8C47-5B351A07FE98}">
      <dgm:prSet phldrT="[Text]" custT="1"/>
      <dgm:spPr/>
      <dgm:t>
        <a:bodyPr/>
        <a:lstStyle/>
        <a:p>
          <a:r>
            <a:rPr lang="en-US" sz="3200" dirty="0" smtClean="0"/>
            <a:t>Uses trained neural network to predict a generic answer to a generic question.</a:t>
          </a:r>
          <a:endParaRPr lang="en-US" sz="3200" dirty="0"/>
        </a:p>
      </dgm:t>
    </dgm:pt>
    <dgm:pt modelId="{E546CFF5-C6B0-3B4F-A3E0-D59594112B46}" type="parTrans" cxnId="{502F0650-6470-3240-AFF9-B5A92F92C789}">
      <dgm:prSet/>
      <dgm:spPr/>
      <dgm:t>
        <a:bodyPr/>
        <a:lstStyle/>
        <a:p>
          <a:endParaRPr lang="en-US"/>
        </a:p>
      </dgm:t>
    </dgm:pt>
    <dgm:pt modelId="{A8B4D61C-1251-E04D-AB5C-4EDEB3C111F3}" type="sibTrans" cxnId="{502F0650-6470-3240-AFF9-B5A92F92C789}">
      <dgm:prSet/>
      <dgm:spPr/>
      <dgm:t>
        <a:bodyPr/>
        <a:lstStyle/>
        <a:p>
          <a:endParaRPr lang="en-US"/>
        </a:p>
      </dgm:t>
    </dgm:pt>
    <dgm:pt modelId="{5277548E-F73E-B14D-9F40-9CB71FCE5942}">
      <dgm:prSet phldrT="[Text]" custT="1"/>
      <dgm:spPr/>
      <dgm:t>
        <a:bodyPr/>
        <a:lstStyle/>
        <a:p>
          <a:r>
            <a:rPr lang="en-US" sz="3600" dirty="0" smtClean="0"/>
            <a:t>Populate</a:t>
          </a:r>
          <a:endParaRPr lang="en-US" sz="3600" dirty="0"/>
        </a:p>
      </dgm:t>
    </dgm:pt>
    <dgm:pt modelId="{265B44DC-789A-8843-859D-70CA6B996E30}" type="parTrans" cxnId="{F82C4DE6-6C25-D443-B53E-A4C9E7718956}">
      <dgm:prSet/>
      <dgm:spPr/>
      <dgm:t>
        <a:bodyPr/>
        <a:lstStyle/>
        <a:p>
          <a:endParaRPr lang="en-US"/>
        </a:p>
      </dgm:t>
    </dgm:pt>
    <dgm:pt modelId="{E115E2D7-AFD9-AD4A-AFBC-BC5083D98954}" type="sibTrans" cxnId="{F82C4DE6-6C25-D443-B53E-A4C9E7718956}">
      <dgm:prSet/>
      <dgm:spPr/>
      <dgm:t>
        <a:bodyPr/>
        <a:lstStyle/>
        <a:p>
          <a:endParaRPr lang="en-US"/>
        </a:p>
      </dgm:t>
    </dgm:pt>
    <dgm:pt modelId="{D1BF114D-29E9-484A-9C29-891021A26E7B}">
      <dgm:prSet phldrT="[Text]" custT="1"/>
      <dgm:spPr/>
      <dgm:t>
        <a:bodyPr/>
        <a:lstStyle/>
        <a:p>
          <a:r>
            <a:rPr lang="en-US" sz="3200" dirty="0" smtClean="0"/>
            <a:t>Queries the database in order to make the generic answer specific to the original question.</a:t>
          </a:r>
          <a:endParaRPr lang="en-US" sz="3200" dirty="0"/>
        </a:p>
      </dgm:t>
    </dgm:pt>
    <dgm:pt modelId="{9D8FD800-52EB-CE49-A442-D715C4915E2C}" type="parTrans" cxnId="{4A2F5759-629D-8D46-922B-587F10EA6643}">
      <dgm:prSet/>
      <dgm:spPr/>
      <dgm:t>
        <a:bodyPr/>
        <a:lstStyle/>
        <a:p>
          <a:endParaRPr lang="en-US"/>
        </a:p>
      </dgm:t>
    </dgm:pt>
    <dgm:pt modelId="{61CE1E6E-49CE-1B47-91A5-A9D542117E4A}" type="sibTrans" cxnId="{4A2F5759-629D-8D46-922B-587F10EA6643}">
      <dgm:prSet/>
      <dgm:spPr/>
      <dgm:t>
        <a:bodyPr/>
        <a:lstStyle/>
        <a:p>
          <a:endParaRPr lang="en-US"/>
        </a:p>
      </dgm:t>
    </dgm:pt>
    <dgm:pt modelId="{F3EC6FBD-384C-0E44-9034-C4BAFCA16BBB}" type="pres">
      <dgm:prSet presAssocID="{B52AA9E2-9201-F641-93B3-B79FFBE8E721}" presName="vert0" presStyleCnt="0">
        <dgm:presLayoutVars>
          <dgm:dir/>
          <dgm:animOne val="branch"/>
          <dgm:animLvl val="lvl"/>
        </dgm:presLayoutVars>
      </dgm:prSet>
      <dgm:spPr/>
    </dgm:pt>
    <dgm:pt modelId="{F3224DD0-732E-544D-B175-59D053ED17B4}" type="pres">
      <dgm:prSet presAssocID="{2A9B6AF2-A690-AF40-B12B-FB64A648A684}" presName="thickLine" presStyleLbl="alignNode1" presStyleIdx="0" presStyleCnt="3"/>
      <dgm:spPr/>
    </dgm:pt>
    <dgm:pt modelId="{317FC5C2-0613-374D-8112-E56C3BDCBB2F}" type="pres">
      <dgm:prSet presAssocID="{2A9B6AF2-A690-AF40-B12B-FB64A648A684}" presName="horz1" presStyleCnt="0"/>
      <dgm:spPr/>
    </dgm:pt>
    <dgm:pt modelId="{8509098A-48F8-4648-9868-030445F66742}" type="pres">
      <dgm:prSet presAssocID="{2A9B6AF2-A690-AF40-B12B-FB64A648A684}" presName="tx1" presStyleLbl="revTx" presStyleIdx="0" presStyleCnt="6"/>
      <dgm:spPr/>
    </dgm:pt>
    <dgm:pt modelId="{30BD0F86-5D3E-224A-8B93-AA2188E10CF3}" type="pres">
      <dgm:prSet presAssocID="{2A9B6AF2-A690-AF40-B12B-FB64A648A684}" presName="vert1" presStyleCnt="0"/>
      <dgm:spPr/>
    </dgm:pt>
    <dgm:pt modelId="{401D5165-5341-724A-AB23-D9CE4C9E5789}" type="pres">
      <dgm:prSet presAssocID="{16039CD4-9CA8-1B43-A49D-74151BEE2806}" presName="vertSpace2a" presStyleCnt="0"/>
      <dgm:spPr/>
    </dgm:pt>
    <dgm:pt modelId="{4AE83DDD-A1A7-4B40-B711-AF1F679ABD0A}" type="pres">
      <dgm:prSet presAssocID="{16039CD4-9CA8-1B43-A49D-74151BEE2806}" presName="horz2" presStyleCnt="0"/>
      <dgm:spPr/>
    </dgm:pt>
    <dgm:pt modelId="{CBF54015-8C26-6D4B-9673-7EBA3DC34A65}" type="pres">
      <dgm:prSet presAssocID="{16039CD4-9CA8-1B43-A49D-74151BEE2806}" presName="horzSpace2" presStyleCnt="0"/>
      <dgm:spPr/>
    </dgm:pt>
    <dgm:pt modelId="{F2F300F4-1CF0-484C-B809-00C9F4470BF7}" type="pres">
      <dgm:prSet presAssocID="{16039CD4-9CA8-1B43-A49D-74151BEE2806}" presName="tx2" presStyleLbl="revTx" presStyleIdx="1" presStyleCnt="6"/>
      <dgm:spPr/>
    </dgm:pt>
    <dgm:pt modelId="{85824BA6-63BC-6F4C-93E7-D75E6D51BDB7}" type="pres">
      <dgm:prSet presAssocID="{16039CD4-9CA8-1B43-A49D-74151BEE2806}" presName="vert2" presStyleCnt="0"/>
      <dgm:spPr/>
    </dgm:pt>
    <dgm:pt modelId="{75835830-2A36-8749-B378-38B617934728}" type="pres">
      <dgm:prSet presAssocID="{16039CD4-9CA8-1B43-A49D-74151BEE2806}" presName="thinLine2b" presStyleLbl="callout" presStyleIdx="0" presStyleCnt="3"/>
      <dgm:spPr/>
    </dgm:pt>
    <dgm:pt modelId="{172F1CBA-C309-7348-827B-AC9916D967E6}" type="pres">
      <dgm:prSet presAssocID="{16039CD4-9CA8-1B43-A49D-74151BEE2806}" presName="vertSpace2b" presStyleCnt="0"/>
      <dgm:spPr/>
    </dgm:pt>
    <dgm:pt modelId="{558B0BEE-E8A4-F04C-AE8F-E2C0BBE9E907}" type="pres">
      <dgm:prSet presAssocID="{B39478A7-20A1-C349-A306-AC1475905E20}" presName="thickLine" presStyleLbl="alignNode1" presStyleIdx="1" presStyleCnt="3"/>
      <dgm:spPr/>
    </dgm:pt>
    <dgm:pt modelId="{6BC12A3A-AFDA-D44D-83F0-C63080A17B53}" type="pres">
      <dgm:prSet presAssocID="{B39478A7-20A1-C349-A306-AC1475905E20}" presName="horz1" presStyleCnt="0"/>
      <dgm:spPr/>
    </dgm:pt>
    <dgm:pt modelId="{989D3D0B-BEC2-DC48-888C-672CD6FE8D9B}" type="pres">
      <dgm:prSet presAssocID="{B39478A7-20A1-C349-A306-AC1475905E20}" presName="tx1" presStyleLbl="revTx" presStyleIdx="2" presStyleCnt="6"/>
      <dgm:spPr/>
    </dgm:pt>
    <dgm:pt modelId="{5962A8C5-77B5-F84E-8F8A-C5B4E8CF7866}" type="pres">
      <dgm:prSet presAssocID="{B39478A7-20A1-C349-A306-AC1475905E20}" presName="vert1" presStyleCnt="0"/>
      <dgm:spPr/>
    </dgm:pt>
    <dgm:pt modelId="{DA9035A1-AD40-3B4B-92A9-9457B0F09050}" type="pres">
      <dgm:prSet presAssocID="{277048E3-2EBA-8F4A-8C47-5B351A07FE98}" presName="vertSpace2a" presStyleCnt="0"/>
      <dgm:spPr/>
    </dgm:pt>
    <dgm:pt modelId="{1E30B96A-2E61-3642-A01D-7A91A35493D2}" type="pres">
      <dgm:prSet presAssocID="{277048E3-2EBA-8F4A-8C47-5B351A07FE98}" presName="horz2" presStyleCnt="0"/>
      <dgm:spPr/>
    </dgm:pt>
    <dgm:pt modelId="{0A1DF2D2-AB71-0040-ABD1-21161CD58864}" type="pres">
      <dgm:prSet presAssocID="{277048E3-2EBA-8F4A-8C47-5B351A07FE98}" presName="horzSpace2" presStyleCnt="0"/>
      <dgm:spPr/>
    </dgm:pt>
    <dgm:pt modelId="{F869307E-CF07-A143-B8A5-5B46DFD96A22}" type="pres">
      <dgm:prSet presAssocID="{277048E3-2EBA-8F4A-8C47-5B351A07FE98}" presName="tx2" presStyleLbl="revTx" presStyleIdx="3" presStyleCnt="6"/>
      <dgm:spPr/>
    </dgm:pt>
    <dgm:pt modelId="{950BAB01-3874-544C-A203-C5739083775D}" type="pres">
      <dgm:prSet presAssocID="{277048E3-2EBA-8F4A-8C47-5B351A07FE98}" presName="vert2" presStyleCnt="0"/>
      <dgm:spPr/>
    </dgm:pt>
    <dgm:pt modelId="{A3E846D2-837A-5C4E-A6BE-08CBD1C2FBD4}" type="pres">
      <dgm:prSet presAssocID="{277048E3-2EBA-8F4A-8C47-5B351A07FE98}" presName="thinLine2b" presStyleLbl="callout" presStyleIdx="1" presStyleCnt="3"/>
      <dgm:spPr/>
    </dgm:pt>
    <dgm:pt modelId="{E500E749-3E03-F24B-BA12-CB3286E8E419}" type="pres">
      <dgm:prSet presAssocID="{277048E3-2EBA-8F4A-8C47-5B351A07FE98}" presName="vertSpace2b" presStyleCnt="0"/>
      <dgm:spPr/>
    </dgm:pt>
    <dgm:pt modelId="{2D38BD37-B1A7-344D-A02E-B27C5F0CD535}" type="pres">
      <dgm:prSet presAssocID="{5277548E-F73E-B14D-9F40-9CB71FCE5942}" presName="thickLine" presStyleLbl="alignNode1" presStyleIdx="2" presStyleCnt="3"/>
      <dgm:spPr/>
    </dgm:pt>
    <dgm:pt modelId="{D5CF6B0D-D349-A44D-9F11-5914C4B4A9A0}" type="pres">
      <dgm:prSet presAssocID="{5277548E-F73E-B14D-9F40-9CB71FCE5942}" presName="horz1" presStyleCnt="0"/>
      <dgm:spPr/>
    </dgm:pt>
    <dgm:pt modelId="{DF9F5470-5D4D-6741-942F-388714C6D393}" type="pres">
      <dgm:prSet presAssocID="{5277548E-F73E-B14D-9F40-9CB71FCE5942}" presName="tx1" presStyleLbl="revTx" presStyleIdx="4" presStyleCnt="6"/>
      <dgm:spPr/>
    </dgm:pt>
    <dgm:pt modelId="{2ABF507A-A5CA-0A47-BFF7-5F729F24C70A}" type="pres">
      <dgm:prSet presAssocID="{5277548E-F73E-B14D-9F40-9CB71FCE5942}" presName="vert1" presStyleCnt="0"/>
      <dgm:spPr/>
    </dgm:pt>
    <dgm:pt modelId="{6D13A13B-1073-5940-9B29-253C7D412BBB}" type="pres">
      <dgm:prSet presAssocID="{D1BF114D-29E9-484A-9C29-891021A26E7B}" presName="vertSpace2a" presStyleCnt="0"/>
      <dgm:spPr/>
    </dgm:pt>
    <dgm:pt modelId="{FCF68E09-F231-1947-A9BD-C8C5C0326656}" type="pres">
      <dgm:prSet presAssocID="{D1BF114D-29E9-484A-9C29-891021A26E7B}" presName="horz2" presStyleCnt="0"/>
      <dgm:spPr/>
    </dgm:pt>
    <dgm:pt modelId="{4DC4E275-B0EC-274E-9C20-BEFE2D8F9764}" type="pres">
      <dgm:prSet presAssocID="{D1BF114D-29E9-484A-9C29-891021A26E7B}" presName="horzSpace2" presStyleCnt="0"/>
      <dgm:spPr/>
    </dgm:pt>
    <dgm:pt modelId="{DA519F30-D1A9-2A46-A897-9CB8DEA3892C}" type="pres">
      <dgm:prSet presAssocID="{D1BF114D-29E9-484A-9C29-891021A26E7B}" presName="tx2" presStyleLbl="revTx" presStyleIdx="5" presStyleCnt="6"/>
      <dgm:spPr/>
      <dgm:t>
        <a:bodyPr/>
        <a:lstStyle/>
        <a:p>
          <a:endParaRPr lang="en-US"/>
        </a:p>
      </dgm:t>
    </dgm:pt>
    <dgm:pt modelId="{7746C0F6-4F6B-754A-820F-E632F8276135}" type="pres">
      <dgm:prSet presAssocID="{D1BF114D-29E9-484A-9C29-891021A26E7B}" presName="vert2" presStyleCnt="0"/>
      <dgm:spPr/>
    </dgm:pt>
    <dgm:pt modelId="{61E2C3B2-3388-4A4A-AF8B-499D2D35C8AB}" type="pres">
      <dgm:prSet presAssocID="{D1BF114D-29E9-484A-9C29-891021A26E7B}" presName="thinLine2b" presStyleLbl="callout" presStyleIdx="2" presStyleCnt="3"/>
      <dgm:spPr/>
    </dgm:pt>
    <dgm:pt modelId="{F9AF120D-1942-3E4C-AAB3-BB21F2776D37}" type="pres">
      <dgm:prSet presAssocID="{D1BF114D-29E9-484A-9C29-891021A26E7B}" presName="vertSpace2b" presStyleCnt="0"/>
      <dgm:spPr/>
    </dgm:pt>
  </dgm:ptLst>
  <dgm:cxnLst>
    <dgm:cxn modelId="{F82C4DE6-6C25-D443-B53E-A4C9E7718956}" srcId="{B52AA9E2-9201-F641-93B3-B79FFBE8E721}" destId="{5277548E-F73E-B14D-9F40-9CB71FCE5942}" srcOrd="2" destOrd="0" parTransId="{265B44DC-789A-8843-859D-70CA6B996E30}" sibTransId="{E115E2D7-AFD9-AD4A-AFBC-BC5083D98954}"/>
    <dgm:cxn modelId="{42F05A61-DFA8-5D44-A266-6BF7771C1707}" type="presOf" srcId="{B39478A7-20A1-C349-A306-AC1475905E20}" destId="{989D3D0B-BEC2-DC48-888C-672CD6FE8D9B}" srcOrd="0" destOrd="0" presId="urn:microsoft.com/office/officeart/2008/layout/LinedList"/>
    <dgm:cxn modelId="{3C338AD5-FE12-D641-94AF-6DB5CAA4E5C2}" srcId="{B52AA9E2-9201-F641-93B3-B79FFBE8E721}" destId="{2A9B6AF2-A690-AF40-B12B-FB64A648A684}" srcOrd="0" destOrd="0" parTransId="{B53DA37A-3051-4A43-BD45-2E13BB20E0D7}" sibTransId="{E807D7D3-ECBE-9C48-A118-D9345192EC8B}"/>
    <dgm:cxn modelId="{4A2F5759-629D-8D46-922B-587F10EA6643}" srcId="{5277548E-F73E-B14D-9F40-9CB71FCE5942}" destId="{D1BF114D-29E9-484A-9C29-891021A26E7B}" srcOrd="0" destOrd="0" parTransId="{9D8FD800-52EB-CE49-A442-D715C4915E2C}" sibTransId="{61CE1E6E-49CE-1B47-91A5-A9D542117E4A}"/>
    <dgm:cxn modelId="{24FB94AA-A2B6-B542-BA3D-A3BE92F2E460}" srcId="{2A9B6AF2-A690-AF40-B12B-FB64A648A684}" destId="{16039CD4-9CA8-1B43-A49D-74151BEE2806}" srcOrd="0" destOrd="0" parTransId="{F0B6B858-44E2-6B44-8D8F-0BDE119F76FC}" sibTransId="{BC844168-3AF0-4449-A0C7-7E54E6CE847E}"/>
    <dgm:cxn modelId="{8F64B15D-52AD-CA4F-A3C2-50457C145225}" type="presOf" srcId="{277048E3-2EBA-8F4A-8C47-5B351A07FE98}" destId="{F869307E-CF07-A143-B8A5-5B46DFD96A22}" srcOrd="0" destOrd="0" presId="urn:microsoft.com/office/officeart/2008/layout/LinedList"/>
    <dgm:cxn modelId="{BA49773B-5888-BF4C-A2FC-067C7A09DBFB}" srcId="{B52AA9E2-9201-F641-93B3-B79FFBE8E721}" destId="{B39478A7-20A1-C349-A306-AC1475905E20}" srcOrd="1" destOrd="0" parTransId="{920635A3-059C-3743-BD07-9976FC2B583E}" sibTransId="{7FE16BEA-67AE-BB44-BEE3-32AC38EFA2BD}"/>
    <dgm:cxn modelId="{2A22E867-1516-6A49-BF2A-FB9CBB385F08}" type="presOf" srcId="{B52AA9E2-9201-F641-93B3-B79FFBE8E721}" destId="{F3EC6FBD-384C-0E44-9034-C4BAFCA16BBB}" srcOrd="0" destOrd="0" presId="urn:microsoft.com/office/officeart/2008/layout/LinedList"/>
    <dgm:cxn modelId="{951308BC-D4AB-6D47-8D0E-4268CBD41943}" type="presOf" srcId="{D1BF114D-29E9-484A-9C29-891021A26E7B}" destId="{DA519F30-D1A9-2A46-A897-9CB8DEA3892C}" srcOrd="0" destOrd="0" presId="urn:microsoft.com/office/officeart/2008/layout/LinedList"/>
    <dgm:cxn modelId="{502F0650-6470-3240-AFF9-B5A92F92C789}" srcId="{B39478A7-20A1-C349-A306-AC1475905E20}" destId="{277048E3-2EBA-8F4A-8C47-5B351A07FE98}" srcOrd="0" destOrd="0" parTransId="{E546CFF5-C6B0-3B4F-A3E0-D59594112B46}" sibTransId="{A8B4D61C-1251-E04D-AB5C-4EDEB3C111F3}"/>
    <dgm:cxn modelId="{3945EDE9-D584-5C43-AFFF-BC246F48B4EE}" type="presOf" srcId="{2A9B6AF2-A690-AF40-B12B-FB64A648A684}" destId="{8509098A-48F8-4648-9868-030445F66742}" srcOrd="0" destOrd="0" presId="urn:microsoft.com/office/officeart/2008/layout/LinedList"/>
    <dgm:cxn modelId="{3F549994-80F1-DF48-82B3-F488FB48F5FC}" type="presOf" srcId="{16039CD4-9CA8-1B43-A49D-74151BEE2806}" destId="{F2F300F4-1CF0-484C-B809-00C9F4470BF7}" srcOrd="0" destOrd="0" presId="urn:microsoft.com/office/officeart/2008/layout/LinedList"/>
    <dgm:cxn modelId="{384E0EB3-5648-0A47-A2AD-ED7E771DF067}" type="presOf" srcId="{5277548E-F73E-B14D-9F40-9CB71FCE5942}" destId="{DF9F5470-5D4D-6741-942F-388714C6D393}" srcOrd="0" destOrd="0" presId="urn:microsoft.com/office/officeart/2008/layout/LinedList"/>
    <dgm:cxn modelId="{A02E340F-EA74-BB48-8E22-050A21BB0BD0}" type="presParOf" srcId="{F3EC6FBD-384C-0E44-9034-C4BAFCA16BBB}" destId="{F3224DD0-732E-544D-B175-59D053ED17B4}" srcOrd="0" destOrd="0" presId="urn:microsoft.com/office/officeart/2008/layout/LinedList"/>
    <dgm:cxn modelId="{93076317-19E6-4F47-9A0E-181CFB80989E}" type="presParOf" srcId="{F3EC6FBD-384C-0E44-9034-C4BAFCA16BBB}" destId="{317FC5C2-0613-374D-8112-E56C3BDCBB2F}" srcOrd="1" destOrd="0" presId="urn:microsoft.com/office/officeart/2008/layout/LinedList"/>
    <dgm:cxn modelId="{FFBABC4A-5B70-474E-8BE4-BFAA2D3075CC}" type="presParOf" srcId="{317FC5C2-0613-374D-8112-E56C3BDCBB2F}" destId="{8509098A-48F8-4648-9868-030445F66742}" srcOrd="0" destOrd="0" presId="urn:microsoft.com/office/officeart/2008/layout/LinedList"/>
    <dgm:cxn modelId="{3FCEECAF-8579-E446-8B12-F90383FCF73A}" type="presParOf" srcId="{317FC5C2-0613-374D-8112-E56C3BDCBB2F}" destId="{30BD0F86-5D3E-224A-8B93-AA2188E10CF3}" srcOrd="1" destOrd="0" presId="urn:microsoft.com/office/officeart/2008/layout/LinedList"/>
    <dgm:cxn modelId="{539F27E2-2927-FF4B-B657-E8843088D41E}" type="presParOf" srcId="{30BD0F86-5D3E-224A-8B93-AA2188E10CF3}" destId="{401D5165-5341-724A-AB23-D9CE4C9E5789}" srcOrd="0" destOrd="0" presId="urn:microsoft.com/office/officeart/2008/layout/LinedList"/>
    <dgm:cxn modelId="{62169D83-0899-B944-AB20-EA828D5FA684}" type="presParOf" srcId="{30BD0F86-5D3E-224A-8B93-AA2188E10CF3}" destId="{4AE83DDD-A1A7-4B40-B711-AF1F679ABD0A}" srcOrd="1" destOrd="0" presId="urn:microsoft.com/office/officeart/2008/layout/LinedList"/>
    <dgm:cxn modelId="{68B4DF45-6AE1-B14B-9928-226EB14E824D}" type="presParOf" srcId="{4AE83DDD-A1A7-4B40-B711-AF1F679ABD0A}" destId="{CBF54015-8C26-6D4B-9673-7EBA3DC34A65}" srcOrd="0" destOrd="0" presId="urn:microsoft.com/office/officeart/2008/layout/LinedList"/>
    <dgm:cxn modelId="{BB2EC5D9-2568-4D4A-8508-6F160DA8C278}" type="presParOf" srcId="{4AE83DDD-A1A7-4B40-B711-AF1F679ABD0A}" destId="{F2F300F4-1CF0-484C-B809-00C9F4470BF7}" srcOrd="1" destOrd="0" presId="urn:microsoft.com/office/officeart/2008/layout/LinedList"/>
    <dgm:cxn modelId="{CCC363E9-2918-CA44-B6FA-CFF88CCFC870}" type="presParOf" srcId="{4AE83DDD-A1A7-4B40-B711-AF1F679ABD0A}" destId="{85824BA6-63BC-6F4C-93E7-D75E6D51BDB7}" srcOrd="2" destOrd="0" presId="urn:microsoft.com/office/officeart/2008/layout/LinedList"/>
    <dgm:cxn modelId="{84F25E35-F323-6445-999C-44CF552F6424}" type="presParOf" srcId="{30BD0F86-5D3E-224A-8B93-AA2188E10CF3}" destId="{75835830-2A36-8749-B378-38B617934728}" srcOrd="2" destOrd="0" presId="urn:microsoft.com/office/officeart/2008/layout/LinedList"/>
    <dgm:cxn modelId="{6F6FC465-11BD-8C4B-9475-7C4706D57B4C}" type="presParOf" srcId="{30BD0F86-5D3E-224A-8B93-AA2188E10CF3}" destId="{172F1CBA-C309-7348-827B-AC9916D967E6}" srcOrd="3" destOrd="0" presId="urn:microsoft.com/office/officeart/2008/layout/LinedList"/>
    <dgm:cxn modelId="{B1E3ABF7-A4D6-DD4B-BE8B-EFAC192B2E89}" type="presParOf" srcId="{F3EC6FBD-384C-0E44-9034-C4BAFCA16BBB}" destId="{558B0BEE-E8A4-F04C-AE8F-E2C0BBE9E907}" srcOrd="2" destOrd="0" presId="urn:microsoft.com/office/officeart/2008/layout/LinedList"/>
    <dgm:cxn modelId="{9CE0846F-7875-0649-ACF6-32E3AA6A5B4E}" type="presParOf" srcId="{F3EC6FBD-384C-0E44-9034-C4BAFCA16BBB}" destId="{6BC12A3A-AFDA-D44D-83F0-C63080A17B53}" srcOrd="3" destOrd="0" presId="urn:microsoft.com/office/officeart/2008/layout/LinedList"/>
    <dgm:cxn modelId="{056CEE28-FDF3-0E4B-A47E-93275B3E5CBD}" type="presParOf" srcId="{6BC12A3A-AFDA-D44D-83F0-C63080A17B53}" destId="{989D3D0B-BEC2-DC48-888C-672CD6FE8D9B}" srcOrd="0" destOrd="0" presId="urn:microsoft.com/office/officeart/2008/layout/LinedList"/>
    <dgm:cxn modelId="{50B224C9-782F-EE4A-994D-82A6A12C47E4}" type="presParOf" srcId="{6BC12A3A-AFDA-D44D-83F0-C63080A17B53}" destId="{5962A8C5-77B5-F84E-8F8A-C5B4E8CF7866}" srcOrd="1" destOrd="0" presId="urn:microsoft.com/office/officeart/2008/layout/LinedList"/>
    <dgm:cxn modelId="{206AF486-F221-A24F-BAA8-03B66AF7B777}" type="presParOf" srcId="{5962A8C5-77B5-F84E-8F8A-C5B4E8CF7866}" destId="{DA9035A1-AD40-3B4B-92A9-9457B0F09050}" srcOrd="0" destOrd="0" presId="urn:microsoft.com/office/officeart/2008/layout/LinedList"/>
    <dgm:cxn modelId="{383B718F-4AF2-A04F-8153-59477C111364}" type="presParOf" srcId="{5962A8C5-77B5-F84E-8F8A-C5B4E8CF7866}" destId="{1E30B96A-2E61-3642-A01D-7A91A35493D2}" srcOrd="1" destOrd="0" presId="urn:microsoft.com/office/officeart/2008/layout/LinedList"/>
    <dgm:cxn modelId="{46700F2C-4480-354C-8142-A9B3C1C7C7BF}" type="presParOf" srcId="{1E30B96A-2E61-3642-A01D-7A91A35493D2}" destId="{0A1DF2D2-AB71-0040-ABD1-21161CD58864}" srcOrd="0" destOrd="0" presId="urn:microsoft.com/office/officeart/2008/layout/LinedList"/>
    <dgm:cxn modelId="{B98ED94B-7EC4-7449-B5C6-BCBAE7F26FD3}" type="presParOf" srcId="{1E30B96A-2E61-3642-A01D-7A91A35493D2}" destId="{F869307E-CF07-A143-B8A5-5B46DFD96A22}" srcOrd="1" destOrd="0" presId="urn:microsoft.com/office/officeart/2008/layout/LinedList"/>
    <dgm:cxn modelId="{464DCB20-FED0-754B-9C7C-F9916B01FA9F}" type="presParOf" srcId="{1E30B96A-2E61-3642-A01D-7A91A35493D2}" destId="{950BAB01-3874-544C-A203-C5739083775D}" srcOrd="2" destOrd="0" presId="urn:microsoft.com/office/officeart/2008/layout/LinedList"/>
    <dgm:cxn modelId="{3415476C-42AB-7647-A872-A05BE23645B8}" type="presParOf" srcId="{5962A8C5-77B5-F84E-8F8A-C5B4E8CF7866}" destId="{A3E846D2-837A-5C4E-A6BE-08CBD1C2FBD4}" srcOrd="2" destOrd="0" presId="urn:microsoft.com/office/officeart/2008/layout/LinedList"/>
    <dgm:cxn modelId="{B152FE7E-23B3-7C4D-8E3D-3660219CE530}" type="presParOf" srcId="{5962A8C5-77B5-F84E-8F8A-C5B4E8CF7866}" destId="{E500E749-3E03-F24B-BA12-CB3286E8E419}" srcOrd="3" destOrd="0" presId="urn:microsoft.com/office/officeart/2008/layout/LinedList"/>
    <dgm:cxn modelId="{895A6825-68E3-BE48-AFC3-D889B91233FF}" type="presParOf" srcId="{F3EC6FBD-384C-0E44-9034-C4BAFCA16BBB}" destId="{2D38BD37-B1A7-344D-A02E-B27C5F0CD535}" srcOrd="4" destOrd="0" presId="urn:microsoft.com/office/officeart/2008/layout/LinedList"/>
    <dgm:cxn modelId="{75DE271F-5D47-D14B-B505-F801EB915BFD}" type="presParOf" srcId="{F3EC6FBD-384C-0E44-9034-C4BAFCA16BBB}" destId="{D5CF6B0D-D349-A44D-9F11-5914C4B4A9A0}" srcOrd="5" destOrd="0" presId="urn:microsoft.com/office/officeart/2008/layout/LinedList"/>
    <dgm:cxn modelId="{4F297861-EEC4-4A49-8D92-0761DD03715E}" type="presParOf" srcId="{D5CF6B0D-D349-A44D-9F11-5914C4B4A9A0}" destId="{DF9F5470-5D4D-6741-942F-388714C6D393}" srcOrd="0" destOrd="0" presId="urn:microsoft.com/office/officeart/2008/layout/LinedList"/>
    <dgm:cxn modelId="{8CD6021E-D2A8-5F42-ADFB-124B514DD7F2}" type="presParOf" srcId="{D5CF6B0D-D349-A44D-9F11-5914C4B4A9A0}" destId="{2ABF507A-A5CA-0A47-BFF7-5F729F24C70A}" srcOrd="1" destOrd="0" presId="urn:microsoft.com/office/officeart/2008/layout/LinedList"/>
    <dgm:cxn modelId="{801CE43C-C6EE-8A42-AF51-0FB23652B91E}" type="presParOf" srcId="{2ABF507A-A5CA-0A47-BFF7-5F729F24C70A}" destId="{6D13A13B-1073-5940-9B29-253C7D412BBB}" srcOrd="0" destOrd="0" presId="urn:microsoft.com/office/officeart/2008/layout/LinedList"/>
    <dgm:cxn modelId="{AFE09941-53B0-8D43-BF1F-C91D1FB738C0}" type="presParOf" srcId="{2ABF507A-A5CA-0A47-BFF7-5F729F24C70A}" destId="{FCF68E09-F231-1947-A9BD-C8C5C0326656}" srcOrd="1" destOrd="0" presId="urn:microsoft.com/office/officeart/2008/layout/LinedList"/>
    <dgm:cxn modelId="{8720E047-8708-1A4F-9810-37261302FBC5}" type="presParOf" srcId="{FCF68E09-F231-1947-A9BD-C8C5C0326656}" destId="{4DC4E275-B0EC-274E-9C20-BEFE2D8F9764}" srcOrd="0" destOrd="0" presId="urn:microsoft.com/office/officeart/2008/layout/LinedList"/>
    <dgm:cxn modelId="{908F37F0-7A13-DA43-A4B6-4A7593BB5F7B}" type="presParOf" srcId="{FCF68E09-F231-1947-A9BD-C8C5C0326656}" destId="{DA519F30-D1A9-2A46-A897-9CB8DEA3892C}" srcOrd="1" destOrd="0" presId="urn:microsoft.com/office/officeart/2008/layout/LinedList"/>
    <dgm:cxn modelId="{E84A9F9C-728D-F443-873D-AADEDD3A7384}" type="presParOf" srcId="{FCF68E09-F231-1947-A9BD-C8C5C0326656}" destId="{7746C0F6-4F6B-754A-820F-E632F8276135}" srcOrd="2" destOrd="0" presId="urn:microsoft.com/office/officeart/2008/layout/LinedList"/>
    <dgm:cxn modelId="{374BEA19-4C78-8648-B483-CA293B77AC78}" type="presParOf" srcId="{2ABF507A-A5CA-0A47-BFF7-5F729F24C70A}" destId="{61E2C3B2-3388-4A4A-AF8B-499D2D35C8AB}" srcOrd="2" destOrd="0" presId="urn:microsoft.com/office/officeart/2008/layout/LinedList"/>
    <dgm:cxn modelId="{79C70ED9-45AD-804C-BCBA-3382546FDD91}" type="presParOf" srcId="{2ABF507A-A5CA-0A47-BFF7-5F729F24C70A}" destId="{F9AF120D-1942-3E4C-AAB3-BB21F2776D3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2809" y="404"/>
          <a:ext cx="3762970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Faculty</a:t>
          </a:r>
          <a:endParaRPr lang="en-US" sz="2800" kern="1200" dirty="0"/>
        </a:p>
      </dsp:txBody>
      <dsp:txXfrm>
        <a:off x="2809" y="404"/>
        <a:ext cx="3762970" cy="1180800"/>
      </dsp:txXfrm>
    </dsp:sp>
    <dsp:sp modelId="{DE65B54D-BB89-4898-B770-68834B90CB27}">
      <dsp:nvSpPr>
        <dsp:cNvPr id="0" name=""/>
        <dsp:cNvSpPr/>
      </dsp:nvSpPr>
      <dsp:spPr>
        <a:xfrm>
          <a:off x="30467" y="1181609"/>
          <a:ext cx="3762970" cy="2475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Email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Website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Title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Office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Phone Number</a:t>
          </a:r>
          <a:endParaRPr lang="en-US" sz="2800" kern="1200" dirty="0"/>
        </a:p>
      </dsp:txBody>
      <dsp:txXfrm>
        <a:off x="30467" y="1181609"/>
        <a:ext cx="3762970" cy="2475990"/>
      </dsp:txXfrm>
    </dsp:sp>
    <dsp:sp modelId="{E01B3154-0666-4584-9FC4-432DE00CC402}">
      <dsp:nvSpPr>
        <dsp:cNvPr id="0" name=""/>
        <dsp:cNvSpPr/>
      </dsp:nvSpPr>
      <dsp:spPr>
        <a:xfrm>
          <a:off x="4292595" y="404"/>
          <a:ext cx="4216408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Faculty</a:t>
          </a:r>
          <a:endParaRPr lang="en-US" sz="2800" kern="1200" dirty="0"/>
        </a:p>
      </dsp:txBody>
      <dsp:txXfrm>
        <a:off x="4292595" y="404"/>
        <a:ext cx="4216408" cy="1180800"/>
      </dsp:txXfrm>
    </dsp:sp>
    <dsp:sp modelId="{6EC96761-7A7E-46B1-9A31-B92F49834D5A}">
      <dsp:nvSpPr>
        <dsp:cNvPr id="0" name=""/>
        <dsp:cNvSpPr/>
      </dsp:nvSpPr>
      <dsp:spPr>
        <a:xfrm>
          <a:off x="4292595" y="1181204"/>
          <a:ext cx="4216408" cy="2475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Picture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Department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Education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Publications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Research Interests</a:t>
          </a:r>
          <a:endParaRPr lang="en-US" sz="2800" kern="1200" dirty="0"/>
        </a:p>
      </dsp:txBody>
      <dsp:txXfrm>
        <a:off x="4292595" y="1181204"/>
        <a:ext cx="4216408" cy="2475990"/>
      </dsp:txXfrm>
    </dsp:sp>
    <dsp:sp modelId="{64DD6D48-227C-4434-BED8-F49C9D4F4F7E}">
      <dsp:nvSpPr>
        <dsp:cNvPr id="0" name=""/>
        <dsp:cNvSpPr/>
      </dsp:nvSpPr>
      <dsp:spPr>
        <a:xfrm>
          <a:off x="9035819" y="404"/>
          <a:ext cx="3762970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Building</a:t>
          </a:r>
          <a:endParaRPr lang="en-US" sz="2800" kern="1200" dirty="0"/>
        </a:p>
      </dsp:txBody>
      <dsp:txXfrm>
        <a:off x="9035819" y="404"/>
        <a:ext cx="3762970" cy="1180800"/>
      </dsp:txXfrm>
    </dsp:sp>
    <dsp:sp modelId="{98860936-C475-4184-9A9D-2F4B5D8B0BC7}">
      <dsp:nvSpPr>
        <dsp:cNvPr id="0" name=""/>
        <dsp:cNvSpPr/>
      </dsp:nvSpPr>
      <dsp:spPr>
        <a:xfrm>
          <a:off x="9035819" y="1181204"/>
          <a:ext cx="3762970" cy="2475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Address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Schedule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Picture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smtClean="0"/>
            <a:t>Website</a:t>
          </a:r>
          <a:endParaRPr lang="en-US" sz="2800" kern="1200" dirty="0"/>
        </a:p>
      </dsp:txBody>
      <dsp:txXfrm>
        <a:off x="9035819" y="1181204"/>
        <a:ext cx="3762970" cy="2475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2809" y="12714"/>
          <a:ext cx="3762970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Natural Language Processing</a:t>
          </a:r>
        </a:p>
      </dsp:txBody>
      <dsp:txXfrm>
        <a:off x="2809" y="12714"/>
        <a:ext cx="3762970" cy="1180800"/>
      </dsp:txXfrm>
    </dsp:sp>
    <dsp:sp modelId="{DE65B54D-BB89-4898-B770-68834B90CB27}">
      <dsp:nvSpPr>
        <dsp:cNvPr id="0" name=""/>
        <dsp:cNvSpPr/>
      </dsp:nvSpPr>
      <dsp:spPr>
        <a:xfrm>
          <a:off x="2809" y="1193514"/>
          <a:ext cx="3762970" cy="24513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Questions are asked in natural English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Answers are given in natural English</a:t>
          </a:r>
        </a:p>
      </dsp:txBody>
      <dsp:txXfrm>
        <a:off x="2809" y="1193514"/>
        <a:ext cx="3762970" cy="2451370"/>
      </dsp:txXfrm>
    </dsp:sp>
    <dsp:sp modelId="{E01B3154-0666-4584-9FC4-432DE00CC402}">
      <dsp:nvSpPr>
        <dsp:cNvPr id="0" name=""/>
        <dsp:cNvSpPr/>
      </dsp:nvSpPr>
      <dsp:spPr>
        <a:xfrm>
          <a:off x="4292595" y="12714"/>
          <a:ext cx="4216408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API</a:t>
          </a:r>
        </a:p>
      </dsp:txBody>
      <dsp:txXfrm>
        <a:off x="4292595" y="12714"/>
        <a:ext cx="4216408" cy="1180800"/>
      </dsp:txXfrm>
    </dsp:sp>
    <dsp:sp modelId="{6EC96761-7A7E-46B1-9A31-B92F49834D5A}">
      <dsp:nvSpPr>
        <dsp:cNvPr id="0" name=""/>
        <dsp:cNvSpPr/>
      </dsp:nvSpPr>
      <dsp:spPr>
        <a:xfrm>
          <a:off x="4292595" y="1193514"/>
          <a:ext cx="4216408" cy="24513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RESTful API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Input URL parameters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Output JSON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Concurrent users</a:t>
          </a:r>
        </a:p>
      </dsp:txBody>
      <dsp:txXfrm>
        <a:off x="4292595" y="1193514"/>
        <a:ext cx="4216408" cy="2451370"/>
      </dsp:txXfrm>
    </dsp:sp>
    <dsp:sp modelId="{64DD6D48-227C-4434-BED8-F49C9D4F4F7E}">
      <dsp:nvSpPr>
        <dsp:cNvPr id="0" name=""/>
        <dsp:cNvSpPr/>
      </dsp:nvSpPr>
      <dsp:spPr>
        <a:xfrm>
          <a:off x="9035819" y="12714"/>
          <a:ext cx="3762970" cy="118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Interfaces</a:t>
          </a:r>
        </a:p>
      </dsp:txBody>
      <dsp:txXfrm>
        <a:off x="9035819" y="12714"/>
        <a:ext cx="3762970" cy="1180800"/>
      </dsp:txXfrm>
    </dsp:sp>
    <dsp:sp modelId="{98860936-C475-4184-9A9D-2F4B5D8B0BC7}">
      <dsp:nvSpPr>
        <dsp:cNvPr id="0" name=""/>
        <dsp:cNvSpPr/>
      </dsp:nvSpPr>
      <dsp:spPr>
        <a:xfrm>
          <a:off x="9035819" y="1193514"/>
          <a:ext cx="3762970" cy="24513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Web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Android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SMS</a:t>
          </a:r>
        </a:p>
      </dsp:txBody>
      <dsp:txXfrm>
        <a:off x="9035819" y="1193514"/>
        <a:ext cx="3762970" cy="2451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F59A8-2E84-462C-BCAB-F6DB94F53800}">
      <dsp:nvSpPr>
        <dsp:cNvPr id="0" name=""/>
        <dsp:cNvSpPr/>
      </dsp:nvSpPr>
      <dsp:spPr>
        <a:xfrm>
          <a:off x="6850" y="1983934"/>
          <a:ext cx="2047621" cy="1228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Training Data</a:t>
          </a:r>
        </a:p>
      </dsp:txBody>
      <dsp:txXfrm>
        <a:off x="42834" y="2019918"/>
        <a:ext cx="1975653" cy="1156604"/>
      </dsp:txXfrm>
    </dsp:sp>
    <dsp:sp modelId="{8694A050-ACA6-46EC-BC1F-3E84D019C5EA}">
      <dsp:nvSpPr>
        <dsp:cNvPr id="0" name=""/>
        <dsp:cNvSpPr/>
      </dsp:nvSpPr>
      <dsp:spPr>
        <a:xfrm>
          <a:off x="2259234" y="2344315"/>
          <a:ext cx="434095" cy="507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259234" y="2445877"/>
        <a:ext cx="303867" cy="304686"/>
      </dsp:txXfrm>
    </dsp:sp>
    <dsp:sp modelId="{236F9026-594A-40F0-923A-6F5D0B88E4F3}">
      <dsp:nvSpPr>
        <dsp:cNvPr id="0" name=""/>
        <dsp:cNvSpPr/>
      </dsp:nvSpPr>
      <dsp:spPr>
        <a:xfrm>
          <a:off x="2873520" y="1983934"/>
          <a:ext cx="2047621" cy="1228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Neural Network Training</a:t>
          </a:r>
        </a:p>
      </dsp:txBody>
      <dsp:txXfrm>
        <a:off x="2909504" y="2019918"/>
        <a:ext cx="1975653" cy="1156604"/>
      </dsp:txXfrm>
    </dsp:sp>
    <dsp:sp modelId="{70547F68-BCB7-46C6-BC15-6DCAECFC6B39}">
      <dsp:nvSpPr>
        <dsp:cNvPr id="0" name=""/>
        <dsp:cNvSpPr/>
      </dsp:nvSpPr>
      <dsp:spPr>
        <a:xfrm>
          <a:off x="5125903" y="2344315"/>
          <a:ext cx="434095" cy="507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25903" y="2445877"/>
        <a:ext cx="303867" cy="304686"/>
      </dsp:txXfrm>
    </dsp:sp>
    <dsp:sp modelId="{5C9EF311-E967-4718-89EE-7A26AA5D299B}">
      <dsp:nvSpPr>
        <dsp:cNvPr id="0" name=""/>
        <dsp:cNvSpPr/>
      </dsp:nvSpPr>
      <dsp:spPr>
        <a:xfrm>
          <a:off x="5740190" y="1983934"/>
          <a:ext cx="2047621" cy="1228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5776174" y="2019918"/>
        <a:ext cx="1975653" cy="11566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7BC60-4100-4F1A-BD5A-F41EB4F90E99}">
      <dsp:nvSpPr>
        <dsp:cNvPr id="0" name=""/>
        <dsp:cNvSpPr/>
      </dsp:nvSpPr>
      <dsp:spPr>
        <a:xfrm>
          <a:off x="1466024" y="0"/>
          <a:ext cx="2162870" cy="1201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New Question</a:t>
          </a:r>
        </a:p>
      </dsp:txBody>
      <dsp:txXfrm>
        <a:off x="1501217" y="35193"/>
        <a:ext cx="2092484" cy="1131208"/>
      </dsp:txXfrm>
    </dsp:sp>
    <dsp:sp modelId="{DD4411A4-CDDB-4CE0-9D30-F08A455F28F4}">
      <dsp:nvSpPr>
        <dsp:cNvPr id="0" name=""/>
        <dsp:cNvSpPr/>
      </dsp:nvSpPr>
      <dsp:spPr>
        <a:xfrm rot="5400000">
          <a:off x="2322161" y="1231634"/>
          <a:ext cx="450597" cy="540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2385245" y="1276694"/>
        <a:ext cx="324431" cy="315418"/>
      </dsp:txXfrm>
    </dsp:sp>
    <dsp:sp modelId="{B4E741C9-BF63-40BD-ABE1-E6E6B9978D4A}">
      <dsp:nvSpPr>
        <dsp:cNvPr id="0" name=""/>
        <dsp:cNvSpPr/>
      </dsp:nvSpPr>
      <dsp:spPr>
        <a:xfrm>
          <a:off x="1466024" y="1802391"/>
          <a:ext cx="2162870" cy="1201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Trained Neural Network</a:t>
          </a:r>
        </a:p>
      </dsp:txBody>
      <dsp:txXfrm>
        <a:off x="1501217" y="1837584"/>
        <a:ext cx="2092484" cy="1131208"/>
      </dsp:txXfrm>
    </dsp:sp>
    <dsp:sp modelId="{EEA2C9A9-1D13-4964-B743-507F26FABC6C}">
      <dsp:nvSpPr>
        <dsp:cNvPr id="0" name=""/>
        <dsp:cNvSpPr/>
      </dsp:nvSpPr>
      <dsp:spPr>
        <a:xfrm rot="5400000">
          <a:off x="2322161" y="3034026"/>
          <a:ext cx="450597" cy="540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2385245" y="3079086"/>
        <a:ext cx="324431" cy="315418"/>
      </dsp:txXfrm>
    </dsp:sp>
    <dsp:sp modelId="{5F48AA5C-B2F1-4E91-9372-7A85608C6E2F}">
      <dsp:nvSpPr>
        <dsp:cNvPr id="0" name=""/>
        <dsp:cNvSpPr/>
      </dsp:nvSpPr>
      <dsp:spPr>
        <a:xfrm>
          <a:off x="1466024" y="3604783"/>
          <a:ext cx="2162870" cy="1201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Predicted Answer</a:t>
          </a:r>
        </a:p>
      </dsp:txBody>
      <dsp:txXfrm>
        <a:off x="1501217" y="3639976"/>
        <a:ext cx="2092484" cy="1131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24DD0-732E-544D-B175-59D053ED17B4}">
      <dsp:nvSpPr>
        <dsp:cNvPr id="0" name=""/>
        <dsp:cNvSpPr/>
      </dsp:nvSpPr>
      <dsp:spPr>
        <a:xfrm>
          <a:off x="0" y="2421"/>
          <a:ext cx="12801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09098A-48F8-4648-9868-030445F66742}">
      <dsp:nvSpPr>
        <dsp:cNvPr id="0" name=""/>
        <dsp:cNvSpPr/>
      </dsp:nvSpPr>
      <dsp:spPr>
        <a:xfrm>
          <a:off x="0" y="2421"/>
          <a:ext cx="2560320" cy="165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Generalize</a:t>
          </a:r>
          <a:endParaRPr lang="en-US" sz="3600" b="0" kern="1200" dirty="0"/>
        </a:p>
      </dsp:txBody>
      <dsp:txXfrm>
        <a:off x="0" y="2421"/>
        <a:ext cx="2560320" cy="1651325"/>
      </dsp:txXfrm>
    </dsp:sp>
    <dsp:sp modelId="{F2F300F4-1CF0-484C-B809-00C9F4470BF7}">
      <dsp:nvSpPr>
        <dsp:cNvPr id="0" name=""/>
        <dsp:cNvSpPr/>
      </dsp:nvSpPr>
      <dsp:spPr>
        <a:xfrm>
          <a:off x="2752344" y="77408"/>
          <a:ext cx="10049256" cy="1499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Replaces keywords with generic representations, creating a generic question. </a:t>
          </a:r>
          <a:endParaRPr lang="en-US" sz="3200" kern="1200" dirty="0"/>
        </a:p>
      </dsp:txBody>
      <dsp:txXfrm>
        <a:off x="2752344" y="77408"/>
        <a:ext cx="10049256" cy="1499739"/>
      </dsp:txXfrm>
    </dsp:sp>
    <dsp:sp modelId="{75835830-2A36-8749-B378-38B617934728}">
      <dsp:nvSpPr>
        <dsp:cNvPr id="0" name=""/>
        <dsp:cNvSpPr/>
      </dsp:nvSpPr>
      <dsp:spPr>
        <a:xfrm>
          <a:off x="2560320" y="1577147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8B0BEE-E8A4-F04C-AE8F-E2C0BBE9E907}">
      <dsp:nvSpPr>
        <dsp:cNvPr id="0" name=""/>
        <dsp:cNvSpPr/>
      </dsp:nvSpPr>
      <dsp:spPr>
        <a:xfrm>
          <a:off x="0" y="1653747"/>
          <a:ext cx="12801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9D3D0B-BEC2-DC48-888C-672CD6FE8D9B}">
      <dsp:nvSpPr>
        <dsp:cNvPr id="0" name=""/>
        <dsp:cNvSpPr/>
      </dsp:nvSpPr>
      <dsp:spPr>
        <a:xfrm>
          <a:off x="0" y="1653747"/>
          <a:ext cx="2560320" cy="165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Classify</a:t>
          </a:r>
          <a:endParaRPr lang="en-US" sz="3600" b="0" kern="1200" dirty="0"/>
        </a:p>
      </dsp:txBody>
      <dsp:txXfrm>
        <a:off x="0" y="1653747"/>
        <a:ext cx="2560320" cy="1651325"/>
      </dsp:txXfrm>
    </dsp:sp>
    <dsp:sp modelId="{F869307E-CF07-A143-B8A5-5B46DFD96A22}">
      <dsp:nvSpPr>
        <dsp:cNvPr id="0" name=""/>
        <dsp:cNvSpPr/>
      </dsp:nvSpPr>
      <dsp:spPr>
        <a:xfrm>
          <a:off x="2752344" y="1728734"/>
          <a:ext cx="10049256" cy="1499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Uses trained neural network to predict a generic answer to a generic question.</a:t>
          </a:r>
          <a:endParaRPr lang="en-US" sz="3200" kern="1200" dirty="0"/>
        </a:p>
      </dsp:txBody>
      <dsp:txXfrm>
        <a:off x="2752344" y="1728734"/>
        <a:ext cx="10049256" cy="1499739"/>
      </dsp:txXfrm>
    </dsp:sp>
    <dsp:sp modelId="{A3E846D2-837A-5C4E-A6BE-08CBD1C2FBD4}">
      <dsp:nvSpPr>
        <dsp:cNvPr id="0" name=""/>
        <dsp:cNvSpPr/>
      </dsp:nvSpPr>
      <dsp:spPr>
        <a:xfrm>
          <a:off x="2560320" y="3228473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38BD37-B1A7-344D-A02E-B27C5F0CD535}">
      <dsp:nvSpPr>
        <dsp:cNvPr id="0" name=""/>
        <dsp:cNvSpPr/>
      </dsp:nvSpPr>
      <dsp:spPr>
        <a:xfrm>
          <a:off x="0" y="3305072"/>
          <a:ext cx="12801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9F5470-5D4D-6741-942F-388714C6D393}">
      <dsp:nvSpPr>
        <dsp:cNvPr id="0" name=""/>
        <dsp:cNvSpPr/>
      </dsp:nvSpPr>
      <dsp:spPr>
        <a:xfrm>
          <a:off x="0" y="3305072"/>
          <a:ext cx="2560320" cy="165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Populate</a:t>
          </a:r>
          <a:endParaRPr lang="en-US" sz="3600" kern="1200" dirty="0"/>
        </a:p>
      </dsp:txBody>
      <dsp:txXfrm>
        <a:off x="0" y="3305072"/>
        <a:ext cx="2560320" cy="1651325"/>
      </dsp:txXfrm>
    </dsp:sp>
    <dsp:sp modelId="{DA519F30-D1A9-2A46-A897-9CB8DEA3892C}">
      <dsp:nvSpPr>
        <dsp:cNvPr id="0" name=""/>
        <dsp:cNvSpPr/>
      </dsp:nvSpPr>
      <dsp:spPr>
        <a:xfrm>
          <a:off x="2752344" y="3380059"/>
          <a:ext cx="10049256" cy="1499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Queries the database in order to make the generic answer specific to the original question.</a:t>
          </a:r>
          <a:endParaRPr lang="en-US" sz="3200" kern="1200" dirty="0"/>
        </a:p>
      </dsp:txBody>
      <dsp:txXfrm>
        <a:off x="2752344" y="3380059"/>
        <a:ext cx="10049256" cy="1499739"/>
      </dsp:txXfrm>
    </dsp:sp>
    <dsp:sp modelId="{61E2C3B2-3388-4A4A-AF8B-499D2D35C8AB}">
      <dsp:nvSpPr>
        <dsp:cNvPr id="0" name=""/>
        <dsp:cNvSpPr/>
      </dsp:nvSpPr>
      <dsp:spPr>
        <a:xfrm>
          <a:off x="2560320" y="4879799"/>
          <a:ext cx="102412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diagramData" Target="../diagrams/data4.xml"/><Relationship Id="rId21" Type="http://schemas.openxmlformats.org/officeDocument/2006/relationships/diagramLayout" Target="../diagrams/layout4.xml"/><Relationship Id="rId22" Type="http://schemas.openxmlformats.org/officeDocument/2006/relationships/diagramQuickStyle" Target="../diagrams/quickStyle4.xml"/><Relationship Id="rId23" Type="http://schemas.openxmlformats.org/officeDocument/2006/relationships/diagramColors" Target="../diagrams/colors4.xml"/><Relationship Id="rId24" Type="http://schemas.microsoft.com/office/2007/relationships/diagramDrawing" Target="../diagrams/drawing4.xml"/><Relationship Id="rId25" Type="http://schemas.openxmlformats.org/officeDocument/2006/relationships/diagramData" Target="../diagrams/data5.xml"/><Relationship Id="rId26" Type="http://schemas.openxmlformats.org/officeDocument/2006/relationships/diagramLayout" Target="../diagrams/layout5.xml"/><Relationship Id="rId27" Type="http://schemas.openxmlformats.org/officeDocument/2006/relationships/diagramQuickStyle" Target="../diagrams/quickStyle5.xml"/><Relationship Id="rId28" Type="http://schemas.openxmlformats.org/officeDocument/2006/relationships/diagramColors" Target="../diagrams/colors5.xml"/><Relationship Id="rId29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30" Type="http://schemas.openxmlformats.org/officeDocument/2006/relationships/image" Target="../media/image3.png"/><Relationship Id="rId31" Type="http://schemas.openxmlformats.org/officeDocument/2006/relationships/image" Target="../media/image4.png"/><Relationship Id="rId32" Type="http://schemas.openxmlformats.org/officeDocument/2006/relationships/image" Target="../media/image5.png"/><Relationship Id="rId9" Type="http://schemas.openxmlformats.org/officeDocument/2006/relationships/image" Target="../media/image2.jpg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33" Type="http://schemas.openxmlformats.org/officeDocument/2006/relationships/image" Target="../media/image6.png"/><Relationship Id="rId10" Type="http://schemas.openxmlformats.org/officeDocument/2006/relationships/diagramData" Target="../diagrams/data2.xml"/><Relationship Id="rId11" Type="http://schemas.openxmlformats.org/officeDocument/2006/relationships/diagramLayout" Target="../diagrams/layout2.xml"/><Relationship Id="rId12" Type="http://schemas.openxmlformats.org/officeDocument/2006/relationships/diagramQuickStyle" Target="../diagrams/quickStyle2.xml"/><Relationship Id="rId13" Type="http://schemas.openxmlformats.org/officeDocument/2006/relationships/diagramColors" Target="../diagrams/colors2.xml"/><Relationship Id="rId14" Type="http://schemas.microsoft.com/office/2007/relationships/diagramDrawing" Target="../diagrams/drawing2.xml"/><Relationship Id="rId15" Type="http://schemas.openxmlformats.org/officeDocument/2006/relationships/diagramData" Target="../diagrams/data3.xml"/><Relationship Id="rId16" Type="http://schemas.openxmlformats.org/officeDocument/2006/relationships/diagramLayout" Target="../diagrams/layout3.xml"/><Relationship Id="rId17" Type="http://schemas.openxmlformats.org/officeDocument/2006/relationships/diagramQuickStyle" Target="../diagrams/quickStyle3.xml"/><Relationship Id="rId18" Type="http://schemas.openxmlformats.org/officeDocument/2006/relationships/diagramColors" Target="../diagrams/colors3.xml"/><Relationship Id="rId1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Drexel </a:t>
            </a:r>
            <a:r>
              <a:rPr lang="en-US" dirty="0"/>
              <a:t>Chatbot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158240" y="4093905"/>
            <a:ext cx="31112460" cy="646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Tom Amon, Aaron Campbell, Daniel </a:t>
            </a:r>
            <a:r>
              <a:rPr lang="en-US" dirty="0" err="1"/>
              <a:t>Fitzick</a:t>
            </a:r>
            <a:r>
              <a:rPr lang="en-US" dirty="0"/>
              <a:t>, </a:t>
            </a:r>
            <a:r>
              <a:rPr lang="en-US" dirty="0" err="1"/>
              <a:t>Shishir</a:t>
            </a:r>
            <a:r>
              <a:rPr lang="en-US" dirty="0"/>
              <a:t> </a:t>
            </a:r>
            <a:r>
              <a:rPr lang="en-US" dirty="0" err="1"/>
              <a:t>Kharel</a:t>
            </a:r>
            <a:r>
              <a:rPr lang="en-US" dirty="0"/>
              <a:t>, </a:t>
            </a:r>
            <a:r>
              <a:rPr lang="en-US" dirty="0" err="1"/>
              <a:t>Hoa</a:t>
            </a:r>
            <a:r>
              <a:rPr lang="en-US" dirty="0"/>
              <a:t> Vu, </a:t>
            </a:r>
            <a:r>
              <a:rPr lang="en-US" dirty="0" err="1"/>
              <a:t>Nanxi</a:t>
            </a:r>
            <a:r>
              <a:rPr lang="en-US" dirty="0"/>
              <a:t> Zhang | Marcello </a:t>
            </a:r>
            <a:r>
              <a:rPr lang="en-US" dirty="0" err="1"/>
              <a:t>Balduccini</a:t>
            </a:r>
            <a:r>
              <a:rPr lang="en-US" dirty="0"/>
              <a:t> | </a:t>
            </a:r>
            <a:r>
              <a:rPr lang="en-US" dirty="0" err="1"/>
              <a:t>Filippos</a:t>
            </a:r>
            <a:r>
              <a:rPr lang="en-US" dirty="0"/>
              <a:t> </a:t>
            </a:r>
            <a:r>
              <a:rPr lang="en-US" dirty="0" err="1"/>
              <a:t>Vokolos</a:t>
            </a:r>
            <a:r>
              <a:rPr lang="en-US" dirty="0"/>
              <a:t> | Drexel University CCI | 2017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589062"/>
            <a:ext cx="12801600" cy="128016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7282951"/>
            <a:ext cx="12801600" cy="2732574"/>
          </a:xfrm>
        </p:spPr>
        <p:txBody>
          <a:bodyPr/>
          <a:lstStyle/>
          <a:p>
            <a:r>
              <a:rPr lang="en-US" dirty="0"/>
              <a:t>A web-based API for a chatbot that is capable of answering natural English questions about Drexel University, using a neural network.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8" name="Content Placeholder 77"/>
          <p:cNvPicPr>
            <a:picLocks noGrp="1" noChangeAspect="1"/>
          </p:cNvPicPr>
          <p:nvPr>
            <p:ph sz="quarter" idx="3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55"/>
            <a:ext cx="3814127" cy="3814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2002454"/>
            <a:ext cx="12801600" cy="8374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 about Drexel faculty and facilities are scattered across many websites. One typically has to use a search engine to find a website, and then search that website itself for the information they seek. Repeatedly searching for information like this is very tedious. </a:t>
            </a:r>
          </a:p>
          <a:p>
            <a:pPr marL="0" indent="0">
              <a:buNone/>
            </a:pPr>
            <a:r>
              <a:rPr lang="en-US" dirty="0"/>
              <a:t>Drexel Chatbot solves this problem by simply answering the user’s questions using natural English. For example:</a:t>
            </a:r>
          </a:p>
          <a:p>
            <a:r>
              <a:rPr lang="en-US" dirty="0"/>
              <a:t>“What is </a:t>
            </a:r>
            <a:r>
              <a:rPr lang="en-US" dirty="0" err="1"/>
              <a:t>Mongan’s</a:t>
            </a:r>
            <a:r>
              <a:rPr lang="en-US" dirty="0"/>
              <a:t> email?”</a:t>
            </a:r>
          </a:p>
          <a:p>
            <a:r>
              <a:rPr lang="en-US" dirty="0"/>
              <a:t>“Where is </a:t>
            </a:r>
            <a:r>
              <a:rPr lang="en-US" dirty="0" err="1"/>
              <a:t>Vokolos</a:t>
            </a:r>
            <a:r>
              <a:rPr lang="en-US" dirty="0"/>
              <a:t>’ office?“</a:t>
            </a:r>
          </a:p>
          <a:p>
            <a:r>
              <a:rPr lang="en-US" dirty="0"/>
              <a:t>“Where is Rush?”</a:t>
            </a:r>
          </a:p>
          <a:p>
            <a:pPr marL="0" indent="0">
              <a:buNone/>
            </a:pPr>
            <a:r>
              <a:rPr lang="en-US" dirty="0"/>
              <a:t>Information needed to answer these questions has been gathered into a single database. Drexel Chatbot is able to query that information and form natural English sentences that answer the user’s questions. </a:t>
            </a:r>
          </a:p>
          <a:p>
            <a:pPr marL="0" indent="0">
              <a:buNone/>
            </a:pPr>
            <a:r>
              <a:rPr lang="en-US" dirty="0"/>
              <a:t>Additionally, Drexel Chatbot provides an API, accessible for anyone to use to integrate the service into their own applications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58240" y="20364288"/>
            <a:ext cx="12801600" cy="121920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621960390"/>
              </p:ext>
            </p:extLst>
          </p:nvPr>
        </p:nvGraphicFramePr>
        <p:xfrm>
          <a:off x="1134687" y="27786655"/>
          <a:ext cx="12801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489584" y="14472492"/>
            <a:ext cx="12801600" cy="12192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9836168" y="14472492"/>
            <a:ext cx="12801600" cy="1219200"/>
          </a:xfrm>
        </p:spPr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29836168" y="15691692"/>
            <a:ext cx="12801600" cy="319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Drexel </a:t>
            </a:r>
            <a:r>
              <a:rPr lang="en-US" dirty="0" err="1" smtClean="0"/>
              <a:t>Chatbot</a:t>
            </a:r>
            <a:r>
              <a:rPr lang="en-US" dirty="0" smtClean="0"/>
              <a:t> requires information from Drexel’s websites to answer questions</a:t>
            </a:r>
            <a:r>
              <a:rPr lang="en-US" dirty="0" smtClean="0"/>
              <a:t>. Most of them organize information differently, which makes it impossible to use a single algorithm to collect all required data. As a result, Drexel </a:t>
            </a:r>
            <a:r>
              <a:rPr lang="en-US" dirty="0" err="1" smtClean="0"/>
              <a:t>Chatbot</a:t>
            </a:r>
            <a:r>
              <a:rPr lang="en-US" dirty="0" smtClean="0"/>
              <a:t> extracts the information from each website using an individual algorithm. This information is then stored in a database to be used by Drexel </a:t>
            </a:r>
            <a:r>
              <a:rPr lang="en-US" dirty="0" err="1" smtClean="0"/>
              <a:t>Chatbot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781880" y="19078852"/>
            <a:ext cx="12801600" cy="1219200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781880" y="27783776"/>
            <a:ext cx="12801600" cy="1219200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836168" y="29002976"/>
            <a:ext cx="12801600" cy="2441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Drexel </a:t>
            </a:r>
            <a:r>
              <a:rPr lang="en-US" dirty="0" err="1" smtClean="0"/>
              <a:t>Chatbot</a:t>
            </a:r>
            <a:r>
              <a:rPr lang="en-US" dirty="0"/>
              <a:t> </a:t>
            </a:r>
            <a:r>
              <a:rPr lang="en-US" dirty="0" smtClean="0"/>
              <a:t>does not accept compound questions. In addition, each question is answered independently and previous answers do not provide context. Finally, Drexel </a:t>
            </a:r>
            <a:r>
              <a:rPr lang="en-US" dirty="0" err="1" smtClean="0"/>
              <a:t>Chatbot</a:t>
            </a:r>
            <a:r>
              <a:rPr lang="en-US" dirty="0" smtClean="0"/>
              <a:t> requires correct keywords to generalize sentences. If it fails to identify keywords, then it cannot answer the question.</a:t>
            </a:r>
          </a:p>
        </p:txBody>
      </p:sp>
      <p:pic>
        <p:nvPicPr>
          <p:cNvPr id="76" name="Picture Placeholder 75"/>
          <p:cNvPicPr>
            <a:picLocks noGrp="1" noChangeAspect="1"/>
          </p:cNvPicPr>
          <p:nvPr>
            <p:ph type="pic" sz="quarter" idx="4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0" b="33470"/>
          <a:stretch>
            <a:fillRect/>
          </a:stretch>
        </p:blipFill>
        <p:spPr>
          <a:xfrm>
            <a:off x="32270700" y="0"/>
            <a:ext cx="11620500" cy="3842445"/>
          </a:xfrm>
        </p:spPr>
      </p:pic>
      <p:pic>
        <p:nvPicPr>
          <p:cNvPr id="30" name="Content Placeholder 29"/>
          <p:cNvPicPr>
            <a:picLocks noGrp="1" noChangeAspect="1"/>
          </p:cNvPicPr>
          <p:nvPr>
            <p:ph sz="quarter" idx="2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1" b="13737"/>
          <a:stretch/>
        </p:blipFill>
        <p:spPr>
          <a:xfrm>
            <a:off x="15569536" y="19035770"/>
            <a:ext cx="12801600" cy="7087669"/>
          </a:xfrm>
        </p:spPr>
      </p:pic>
      <p:sp>
        <p:nvSpPr>
          <p:cNvPr id="55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27760" y="26092766"/>
            <a:ext cx="12801600" cy="1280160"/>
          </a:xfrm>
        </p:spPr>
        <p:txBody>
          <a:bodyPr/>
          <a:lstStyle/>
          <a:p>
            <a:r>
              <a:rPr lang="en-US" dirty="0"/>
              <a:t>Supported Questions</a:t>
            </a:r>
          </a:p>
        </p:txBody>
      </p:sp>
      <p:graphicFrame>
        <p:nvGraphicFramePr>
          <p:cNvPr id="29" name="Content Placeholder 71" descr="Horizontal Bullet List" title="SmartArt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76034367"/>
              </p:ext>
            </p:extLst>
          </p:nvPr>
        </p:nvGraphicFramePr>
        <p:xfrm>
          <a:off x="1134687" y="22021437"/>
          <a:ext cx="12801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4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489584" y="5589062"/>
            <a:ext cx="12801600" cy="1219200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489584" y="6999518"/>
            <a:ext cx="126806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provide answers to questions in natural English, Drexel </a:t>
            </a:r>
            <a:r>
              <a:rPr lang="en-US" sz="3200" dirty="0" err="1" smtClean="0"/>
              <a:t>Chatbot</a:t>
            </a:r>
            <a:r>
              <a:rPr lang="en-US" sz="3200" dirty="0" smtClean="0"/>
              <a:t> uses </a:t>
            </a:r>
            <a:r>
              <a:rPr lang="en-US" sz="3200" dirty="0" smtClean="0"/>
              <a:t>a machine learning technique </a:t>
            </a:r>
            <a:r>
              <a:rPr lang="en-US" sz="3200" dirty="0" smtClean="0"/>
              <a:t>called </a:t>
            </a:r>
            <a:r>
              <a:rPr lang="en-US" sz="3200" dirty="0" smtClean="0"/>
              <a:t>neural network. A large set of questions with known answers </a:t>
            </a:r>
            <a:r>
              <a:rPr lang="en-US" sz="3200" dirty="0" smtClean="0"/>
              <a:t>wa</a:t>
            </a:r>
            <a:r>
              <a:rPr lang="en-US" sz="3200" dirty="0" smtClean="0"/>
              <a:t>s created as training data. This data is used to ”teach” the neural network how to answer new questions.</a:t>
            </a:r>
            <a:endParaRPr lang="en-US" sz="32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7133572" y="9109923"/>
            <a:ext cx="9392664" cy="5196442"/>
            <a:chOff x="16501110" y="7839982"/>
            <a:chExt cx="9392664" cy="5196442"/>
          </a:xfrm>
        </p:grpSpPr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97949899"/>
                </p:ext>
              </p:extLst>
            </p:nvPr>
          </p:nvGraphicFramePr>
          <p:xfrm>
            <a:off x="16501110" y="7839982"/>
            <a:ext cx="7794662" cy="51964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" r:lo="rId16" r:qs="rId17" r:cs="rId18"/>
            </a:graphicData>
          </a:graphic>
        </p:graphicFrame>
        <p:graphicFrame>
          <p:nvGraphicFramePr>
            <p:cNvPr id="38" name="Diagram 37"/>
            <p:cNvGraphicFramePr/>
            <p:nvPr>
              <p:extLst>
                <p:ext uri="{D42A27DB-BD31-4B8C-83A1-F6EECF244321}">
                  <p14:modId xmlns:p14="http://schemas.microsoft.com/office/powerpoint/2010/main" val="1751520425"/>
                </p:ext>
              </p:extLst>
            </p:nvPr>
          </p:nvGraphicFramePr>
          <p:xfrm>
            <a:off x="20798854" y="8035014"/>
            <a:ext cx="5094920" cy="48063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" r:lo="rId21" r:qs="rId22" r:cs="rId23"/>
            </a:graphicData>
          </a:graphic>
        </p:graphicFrame>
      </p:grpSp>
      <p:sp>
        <p:nvSpPr>
          <p:cNvPr id="39" name="TextBox 38"/>
          <p:cNvSpPr txBox="1"/>
          <p:nvPr/>
        </p:nvSpPr>
        <p:spPr>
          <a:xfrm>
            <a:off x="15489584" y="15840237"/>
            <a:ext cx="1280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Instead of training the neural network on every possible question, Drexel </a:t>
            </a:r>
            <a:r>
              <a:rPr lang="en-US" sz="3200" dirty="0" err="1" smtClean="0"/>
              <a:t>Chatbot</a:t>
            </a:r>
            <a:r>
              <a:rPr lang="en-US" sz="3200" dirty="0" smtClean="0"/>
              <a:t> uses generalized questions</a:t>
            </a:r>
            <a:r>
              <a:rPr lang="en-US" sz="3200" dirty="0" smtClean="0"/>
              <a:t>. Generalized questions </a:t>
            </a:r>
            <a:r>
              <a:rPr lang="en-US" sz="3200" dirty="0"/>
              <a:t>do not contain specific subjects (e.g. a professor's name), but instead </a:t>
            </a:r>
            <a:r>
              <a:rPr lang="en-US" sz="3200" dirty="0" smtClean="0"/>
              <a:t>generic </a:t>
            </a:r>
            <a:r>
              <a:rPr lang="en-US" sz="3200" dirty="0"/>
              <a:t>placeholders (</a:t>
            </a:r>
            <a:r>
              <a:rPr lang="en-US" sz="3200" dirty="0" smtClean="0"/>
              <a:t>e.g. </a:t>
            </a:r>
            <a:r>
              <a:rPr lang="en-US" sz="3200" dirty="0"/>
              <a:t>"(faculty)"). This </a:t>
            </a:r>
            <a:r>
              <a:rPr lang="en-US" sz="3200" dirty="0" smtClean="0"/>
              <a:t>allows Drexel </a:t>
            </a:r>
            <a:r>
              <a:rPr lang="en-US" sz="3200" dirty="0" err="1" smtClean="0"/>
              <a:t>Chatbot</a:t>
            </a:r>
            <a:r>
              <a:rPr lang="en-US" sz="3200" dirty="0" smtClean="0"/>
              <a:t> to answer questions about all subjects in our database without training on each individual.</a:t>
            </a:r>
            <a:endParaRPr lang="en-US" sz="3200" dirty="0" smtClean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634902419"/>
              </p:ext>
            </p:extLst>
          </p:nvPr>
        </p:nvGraphicFramePr>
        <p:xfrm>
          <a:off x="15569536" y="26523566"/>
          <a:ext cx="12801600" cy="4958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29816172" y="20572132"/>
            <a:ext cx="12767308" cy="6800794"/>
            <a:chOff x="29816172" y="20572132"/>
            <a:chExt cx="12767308" cy="680079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99" b="-569"/>
            <a:stretch/>
          </p:blipFill>
          <p:spPr>
            <a:xfrm>
              <a:off x="29816172" y="20572133"/>
              <a:ext cx="3986176" cy="6800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4"/>
            <a:stretch/>
          </p:blipFill>
          <p:spPr>
            <a:xfrm>
              <a:off x="34215050" y="20572132"/>
              <a:ext cx="3964920" cy="677501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4"/>
            <a:stretch/>
          </p:blipFill>
          <p:spPr>
            <a:xfrm>
              <a:off x="38592672" y="20572132"/>
              <a:ext cx="3990808" cy="6775011"/>
            </a:xfrm>
            <a:prstGeom prst="rect">
              <a:avLst/>
            </a:prstGeom>
          </p:spPr>
        </p:pic>
      </p:grpSp>
      <p:sp>
        <p:nvSpPr>
          <p:cNvPr id="5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9836168" y="5589062"/>
            <a:ext cx="12801600" cy="1219200"/>
          </a:xfrm>
        </p:spPr>
        <p:txBody>
          <a:bodyPr/>
          <a:lstStyle/>
          <a:p>
            <a:r>
              <a:rPr lang="en-US" smtClean="0"/>
              <a:t>System Architecture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6" r="38608" b="4169"/>
          <a:stretch/>
        </p:blipFill>
        <p:spPr>
          <a:xfrm>
            <a:off x="29715209" y="6994649"/>
            <a:ext cx="13011457" cy="72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533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Science Poster</vt:lpstr>
      <vt:lpstr> Drexel Chatbot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2017-05-25T21:36:17Z</dcterms:created>
  <dcterms:modified xsi:type="dcterms:W3CDTF">2017-05-26T05:43:11Z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