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9" r:id="rId2"/>
  </p:sldIdLst>
  <p:sldSz cx="12192000" cy="6858000"/>
  <p:notesSz cx="9388475" cy="7102475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75E656-D5B3-4807-8135-52EAB92046DB}">
          <p14:sldIdLst>
            <p14:sldId id="369"/>
          </p14:sldIdLst>
        </p14:section>
        <p14:section name="unused" id="{AEDA53E8-4BC1-6840-BFCC-203DDC88235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DD0"/>
    <a:srgbClr val="C9CCD0"/>
    <a:srgbClr val="E3D0BA"/>
    <a:srgbClr val="DFCCB4"/>
    <a:srgbClr val="ECDECE"/>
    <a:srgbClr val="DCC7AE"/>
    <a:srgbClr val="0075AE"/>
    <a:srgbClr val="018A5B"/>
    <a:srgbClr val="FDDF06"/>
    <a:srgbClr val="FB8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860" autoAdjust="0"/>
  </p:normalViewPr>
  <p:slideViewPr>
    <p:cSldViewPr showGuides="1">
      <p:cViewPr>
        <p:scale>
          <a:sx n="90" d="100"/>
          <a:sy n="90" d="100"/>
        </p:scale>
        <p:origin x="-458" y="-545"/>
      </p:cViewPr>
      <p:guideLst/>
    </p:cSldViewPr>
  </p:slideViewPr>
  <p:outlineViewPr>
    <p:cViewPr>
      <p:scale>
        <a:sx n="33" d="100"/>
        <a:sy n="33" d="100"/>
      </p:scale>
      <p:origin x="0" y="-4592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479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223F2B4-6E44-4E2C-BD17-B20E82E7C2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009" y="3417931"/>
            <a:ext cx="7512459" cy="27970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991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479" y="6746991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1D8B184-DAAD-4EC4-BFAD-6ABB6B4EB5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49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SzPct val="110000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8B184-DAAD-4EC4-BFAD-6ABB6B4EB58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04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43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6" pos="7196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0269-9F11-4756-B388-AD453AC2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5F3F-8FEB-44B4-90AC-6E2B1BA0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99EC-4B27-414C-BB69-734C2636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CE56-8CC7-46E2-BA3B-57261512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631A-C94E-45F7-9CF8-5C7776CA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73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DCB9F-E8DE-4A5A-9837-479A5D609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BD154-BBD8-4E40-BF8F-33AEBB29D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22C5-CF8B-431C-BB29-40931096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2F5F-EF89-4D6D-B71F-3B034C47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86EA-450E-46A2-A272-F58F13F7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2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7D20-AF61-47CC-9E30-95A07530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30E2-50D5-4099-A2ED-09D8ABCC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EF6D-FA1C-46DF-B58D-3F768784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D7C3-C9AA-437B-B1F9-30C10C22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5D60-87B1-4EC4-A3B6-CC4BAF96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5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F70E-0EE0-4B3C-8628-A57B6B38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7F91-6CBE-4A7D-AC6A-EB074CE8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38C5-E6D2-4C4D-A9BB-CA6FE7E2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A0F2-25C9-4776-9E06-07485F75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B5A0-12F1-494F-AD75-67BBB39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93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101-99BF-4175-A53A-2B190E9C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5082-1EF6-4AF2-9A03-D758EB7DF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915A2-A2E9-4461-847E-529A0C53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07005-AD18-4563-B14B-A4D7BE39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2A683-58FF-49B8-AB2D-055CBA3F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BBC00-0868-4619-89A5-83ACAD11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7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AA2C-BDBE-483F-8762-52D6BD57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0F111-B61F-44D1-AA41-A9625E7E0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809D9-D6F6-478A-908B-B42DF894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F3B1C-0B7D-43A7-88C9-ACFD31CED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6030D-D672-4FAB-8AE2-5BCBE7364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11478-4E61-416A-BC2E-C9FA7C61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9B693-ECE9-44D4-BF08-4102FF67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FC942-679E-4A34-9BF2-B56AE798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4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B1FC-DC1D-4730-9F03-FC239DA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0A89F-1C80-48ED-9BE4-1FC3158C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D7D4F-5461-4608-BEE5-2F1DD7C9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A1779-F708-45EE-AA30-6F1D4393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5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2E4F-B599-4F7E-B18C-3654B4B6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CDA8C-E934-442B-A80E-5B1C2BF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464F8-06C1-4953-B680-70D50787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33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1013-8523-4581-84B8-D33226BA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DBF4-92CA-4CA5-B275-029A43A1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18588-3D89-4D33-9146-570ABE5E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8ACE-D0AC-4D1E-A120-C64594E7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46DB5-704A-48C3-88D8-37DE3C5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7E509-C4B1-4CCB-A407-798B14D9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7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3772-DD58-4E20-987F-913E0555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F648E-86AD-4DF1-8A98-E28B1ADF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766EC-3A32-44CA-A956-A6E0D233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56D2-1592-42ED-A279-5B6BDC3A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60935B-85FF-41B9-8853-CFDEADCCB09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29CC-1CDB-4BFC-8A99-AA95C844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12B8E-3652-47B1-8D66-4C69E286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CAD1FC-7740-4615-BEC5-C015FA11A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2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D4564-710A-43C8-920D-93C4A859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333375"/>
            <a:ext cx="10655300" cy="755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4EDE3-42FC-4FA8-8E9D-F5C3821C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350" y="2133600"/>
            <a:ext cx="10655300" cy="435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278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eta Pro Medium" panose="020B0504030101020102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eta Pro Normal" panose="020B05040301010201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eta Pro Normal" panose="020B0504030101020102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eta Pro Normal" panose="020B0504030101020102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eta Pro Normal" panose="020B0504030101020102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eta Pro Normal" panose="020B05040301010201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547EBF"/>
          </p15:clr>
        </p15:guide>
        <p15:guide id="2" pos="484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051" userDrawn="1">
          <p15:clr>
            <a:srgbClr val="FBAE40"/>
          </p15:clr>
        </p15:guide>
        <p15:guide id="5" pos="1527" userDrawn="1">
          <p15:clr>
            <a:srgbClr val="FBAE40"/>
          </p15:clr>
        </p15:guide>
        <p15:guide id="6" pos="1618" userDrawn="1">
          <p15:clr>
            <a:srgbClr val="FBAE40"/>
          </p15:clr>
        </p15:guide>
        <p15:guide id="7" pos="2093" userDrawn="1">
          <p15:clr>
            <a:srgbClr val="FBAE40"/>
          </p15:clr>
        </p15:guide>
        <p15:guide id="8" pos="2185" userDrawn="1">
          <p15:clr>
            <a:srgbClr val="FBAE40"/>
          </p15:clr>
        </p15:guide>
        <p15:guide id="9" pos="3228" userDrawn="1">
          <p15:clr>
            <a:srgbClr val="FBAE40"/>
          </p15:clr>
        </p15:guide>
        <p15:guide id="10" pos="3319" userDrawn="1">
          <p15:clr>
            <a:srgbClr val="FBAE40"/>
          </p15:clr>
        </p15:guide>
        <p15:guide id="11" pos="2661" userDrawn="1">
          <p15:clr>
            <a:srgbClr val="FBAE40"/>
          </p15:clr>
        </p15:guide>
        <p15:guide id="12" pos="2751" userDrawn="1">
          <p15:clr>
            <a:srgbClr val="FBAE40"/>
          </p15:clr>
        </p15:guide>
        <p15:guide id="13" pos="3840" userDrawn="1">
          <p15:clr>
            <a:srgbClr val="A4A3A4"/>
          </p15:clr>
        </p15:guide>
        <p15:guide id="14" pos="3794" userDrawn="1">
          <p15:clr>
            <a:srgbClr val="FBAE40"/>
          </p15:clr>
        </p15:guide>
        <p15:guide id="15" pos="3886" userDrawn="1">
          <p15:clr>
            <a:srgbClr val="FBAE40"/>
          </p15:clr>
        </p15:guide>
        <p15:guide id="16" pos="4362" userDrawn="1">
          <p15:clr>
            <a:srgbClr val="FBAE40"/>
          </p15:clr>
        </p15:guide>
        <p15:guide id="17" pos="4452" userDrawn="1">
          <p15:clr>
            <a:srgbClr val="FBAE40"/>
          </p15:clr>
        </p15:guide>
        <p15:guide id="18" pos="4929" userDrawn="1">
          <p15:clr>
            <a:srgbClr val="FBAE40"/>
          </p15:clr>
        </p15:guide>
        <p15:guide id="19" pos="5019" userDrawn="1">
          <p15:clr>
            <a:srgbClr val="FBAE40"/>
          </p15:clr>
        </p15:guide>
        <p15:guide id="20" pos="5496" userDrawn="1">
          <p15:clr>
            <a:srgbClr val="FBAE40"/>
          </p15:clr>
        </p15:guide>
        <p15:guide id="21" pos="5586" userDrawn="1">
          <p15:clr>
            <a:srgbClr val="FBAE40"/>
          </p15:clr>
        </p15:guide>
        <p15:guide id="22" pos="6062" userDrawn="1">
          <p15:clr>
            <a:srgbClr val="FBAE40"/>
          </p15:clr>
        </p15:guide>
        <p15:guide id="23" pos="6153" userDrawn="1">
          <p15:clr>
            <a:srgbClr val="FBAE40"/>
          </p15:clr>
        </p15:guide>
        <p15:guide id="24" pos="6630" userDrawn="1">
          <p15:clr>
            <a:srgbClr val="FBAE40"/>
          </p15:clr>
        </p15:guide>
        <p15:guide id="25" pos="6720" userDrawn="1">
          <p15:clr>
            <a:srgbClr val="FBAE40"/>
          </p15:clr>
        </p15:guide>
        <p15:guide id="26" pos="7196" userDrawn="1">
          <p15:clr>
            <a:srgbClr val="FBAE40"/>
          </p15:clr>
        </p15:guide>
        <p15:guide id="27" pos="7287" userDrawn="1">
          <p15:clr>
            <a:srgbClr val="547EBF"/>
          </p15:clr>
        </p15:guide>
        <p15:guide id="28" orient="horz" pos="210" userDrawn="1">
          <p15:clr>
            <a:srgbClr val="F26B43"/>
          </p15:clr>
        </p15:guide>
        <p15:guide id="29" orient="horz" pos="686" userDrawn="1">
          <p15:clr>
            <a:srgbClr val="547EBF"/>
          </p15:clr>
        </p15:guide>
        <p15:guide id="30" orient="horz" pos="776" userDrawn="1">
          <p15:clr>
            <a:srgbClr val="F26B43"/>
          </p15:clr>
        </p15:guide>
        <p15:guide id="31" orient="horz" pos="1253" userDrawn="1">
          <p15:clr>
            <a:srgbClr val="F26B43"/>
          </p15:clr>
        </p15:guide>
        <p15:guide id="32" orient="horz" pos="1344" userDrawn="1">
          <p15:clr>
            <a:srgbClr val="F26B43"/>
          </p15:clr>
        </p15:guide>
        <p15:guide id="33" orient="horz" pos="1820" userDrawn="1">
          <p15:clr>
            <a:srgbClr val="F26B43"/>
          </p15:clr>
        </p15:guide>
        <p15:guide id="34" orient="horz" pos="1910" userDrawn="1">
          <p15:clr>
            <a:srgbClr val="F26B43"/>
          </p15:clr>
        </p15:guide>
        <p15:guide id="35" orient="horz" pos="2160" userDrawn="1">
          <p15:clr>
            <a:srgbClr val="A4A3A4"/>
          </p15:clr>
        </p15:guide>
        <p15:guide id="36" orient="horz" pos="4088" userDrawn="1">
          <p15:clr>
            <a:srgbClr val="F26B43"/>
          </p15:clr>
        </p15:guide>
        <p15:guide id="37" orient="horz" pos="2477" userDrawn="1">
          <p15:clr>
            <a:srgbClr val="F26B43"/>
          </p15:clr>
        </p15:guide>
        <p15:guide id="38" orient="horz" pos="3044" userDrawn="1">
          <p15:clr>
            <a:srgbClr val="F26B43"/>
          </p15:clr>
        </p15:guide>
        <p15:guide id="39" orient="horz" pos="2954" userDrawn="1">
          <p15:clr>
            <a:srgbClr val="F26B43"/>
          </p15:clr>
        </p15:guide>
        <p15:guide id="40" orient="horz" pos="3521" userDrawn="1">
          <p15:clr>
            <a:srgbClr val="F26B43"/>
          </p15:clr>
        </p15:guide>
        <p15:guide id="41" orient="horz" pos="3611" userDrawn="1">
          <p15:clr>
            <a:srgbClr val="F26B43"/>
          </p15:clr>
        </p15:guide>
        <p15:guide id="42" orient="horz" pos="2387" userDrawn="1">
          <p15:clr>
            <a:srgbClr val="F26B43"/>
          </p15:clr>
        </p15:guide>
        <p15:guide id="43" orient="horz" pos="4178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7432CD61-B9FA-4B94-9923-22BBF91C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250" r="12250" b="41601"/>
          <a:stretch/>
        </p:blipFill>
        <p:spPr>
          <a:xfrm>
            <a:off x="1586849" y="333374"/>
            <a:ext cx="2897808" cy="5972783"/>
          </a:xfrm>
          <a:prstGeom prst="rect">
            <a:avLst/>
          </a:prstGeom>
        </p:spPr>
      </p:pic>
      <p:grpSp>
        <p:nvGrpSpPr>
          <p:cNvPr id="42" name="lymph">
            <a:extLst>
              <a:ext uri="{FF2B5EF4-FFF2-40B4-BE49-F238E27FC236}">
                <a16:creationId xmlns:a16="http://schemas.microsoft.com/office/drawing/2014/main" id="{72DD8987-30BB-496E-9105-EDB9A43B0D84}"/>
              </a:ext>
            </a:extLst>
          </p:cNvPr>
          <p:cNvGrpSpPr/>
          <p:nvPr/>
        </p:nvGrpSpPr>
        <p:grpSpPr>
          <a:xfrm>
            <a:off x="2670019" y="1667456"/>
            <a:ext cx="731469" cy="731469"/>
            <a:chOff x="2568001" y="1515040"/>
            <a:chExt cx="648000" cy="64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AE1241-6F5A-4E67-9843-49E8BEEFBF32}"/>
                </a:ext>
              </a:extLst>
            </p:cNvPr>
            <p:cNvSpPr/>
            <p:nvPr/>
          </p:nvSpPr>
          <p:spPr>
            <a:xfrm>
              <a:off x="2568575" y="1515040"/>
              <a:ext cx="647425" cy="6474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0" name="Lymphatic system" descr="A close up of text on a black background&#10;&#10;Description automatically generated">
              <a:extLst>
                <a:ext uri="{FF2B5EF4-FFF2-40B4-BE49-F238E27FC236}">
                  <a16:creationId xmlns:a16="http://schemas.microsoft.com/office/drawing/2014/main" id="{8BDC762C-91B1-4B44-955F-65C7671E6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2" t="50001" r="37269" b="38040"/>
            <a:stretch/>
          </p:blipFill>
          <p:spPr>
            <a:xfrm>
              <a:off x="2568001" y="1515040"/>
              <a:ext cx="648000" cy="64800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DB3CB400-E3C1-47FC-B036-732E8E3AA7D1}"/>
              </a:ext>
            </a:extLst>
          </p:cNvPr>
          <p:cNvSpPr/>
          <p:nvPr/>
        </p:nvSpPr>
        <p:spPr>
          <a:xfrm>
            <a:off x="1920000" y="3128678"/>
            <a:ext cx="180000" cy="180000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B52B13-7124-4FE2-99CA-17290F4E7E58}"/>
              </a:ext>
            </a:extLst>
          </p:cNvPr>
          <p:cNvSpPr/>
          <p:nvPr/>
        </p:nvSpPr>
        <p:spPr>
          <a:xfrm>
            <a:off x="3522000" y="3591000"/>
            <a:ext cx="180000" cy="180000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8CD014-6A4C-4FEA-922D-32A0C1471433}"/>
              </a:ext>
            </a:extLst>
          </p:cNvPr>
          <p:cNvSpPr/>
          <p:nvPr/>
        </p:nvSpPr>
        <p:spPr>
          <a:xfrm>
            <a:off x="3432000" y="3501000"/>
            <a:ext cx="360000" cy="36000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244CF6-A64E-4960-9F76-0D57747C9BB9}"/>
              </a:ext>
            </a:extLst>
          </p:cNvPr>
          <p:cNvSpPr/>
          <p:nvPr/>
        </p:nvSpPr>
        <p:spPr>
          <a:xfrm>
            <a:off x="3432000" y="3501000"/>
            <a:ext cx="360000" cy="36000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13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C 0.01563 -0.03981 0.00157 -0.08055 0.02618 -0.13009 C 0.04375 -0.16296 0.05834 -0.12986 0.0819 -0.12731 C 0.10521 -0.125 0.14974 -0.15277 0.16641 -0.11551 C 0.1819 -0.07639 0.15977 -0.04027 0.17565 -2.96296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7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07407E-6 C 0.00573 -0.05694 0.00508 -0.0949 0.00808 -0.12129 C 0.01237 -0.17569 0.02279 -0.19375 0.02917 -0.19884 C 0.03516 -0.2037 0.04219 -0.16689 0.04545 -0.15069 C 0.04467 -0.11759 0.04558 -0.1 0.04284 -0.07129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99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69 C 0.00183 -0.03055 0.00339 -0.06967 0.00235 -0.09305 C 0.00313 -0.12222 -0.00117 -0.13935 -0.0095 -0.15717 C -0.01809 -0.1743 -0.0302 -0.18217 -0.04752 -0.18217 C -0.07265 -0.16875 -0.0776 -0.1449 -0.08203 -0.08287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2" grpId="0" animBg="1"/>
      <p:bldP spid="5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design coach">
      <a:dk1>
        <a:srgbClr val="212121"/>
      </a:dk1>
      <a:lt1>
        <a:srgbClr val="FFFFFF"/>
      </a:lt1>
      <a:dk2>
        <a:srgbClr val="353535"/>
      </a:dk2>
      <a:lt2>
        <a:srgbClr val="E8E8E8"/>
      </a:lt2>
      <a:accent1>
        <a:srgbClr val="1F1646"/>
      </a:accent1>
      <a:accent2>
        <a:srgbClr val="1BC6C0"/>
      </a:accent2>
      <a:accent3>
        <a:srgbClr val="FBD524"/>
      </a:accent3>
      <a:accent4>
        <a:srgbClr val="FFC000"/>
      </a:accent4>
      <a:accent5>
        <a:srgbClr val="F30CC7"/>
      </a:accent5>
      <a:accent6>
        <a:srgbClr val="E8E5EC"/>
      </a:accent6>
      <a:hlink>
        <a:srgbClr val="1BC6C0"/>
      </a:hlink>
      <a:folHlink>
        <a:srgbClr val="F42CC6"/>
      </a:folHlink>
    </a:clrScheme>
    <a:fontScheme name="Custom 1">
      <a:majorFont>
        <a:latin typeface="Open Sans Hebrew"/>
        <a:ea typeface=""/>
        <a:cs typeface="Times New Roman"/>
      </a:majorFont>
      <a:minorFont>
        <a:latin typeface="Open Sans Hebr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Meta Pro Medium</vt:lpstr>
      <vt:lpstr>Meta Pro Normal</vt:lpstr>
      <vt:lpstr>Open Sans Hebrew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Faber</dc:creator>
  <cp:lastModifiedBy>Michael Faber</cp:lastModifiedBy>
  <cp:revision>26</cp:revision>
  <dcterms:created xsi:type="dcterms:W3CDTF">2019-06-09T08:34:16Z</dcterms:created>
  <dcterms:modified xsi:type="dcterms:W3CDTF">2019-10-24T15:03:47Z</dcterms:modified>
</cp:coreProperties>
</file>