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Apresentação Atividade </a:t>
            </a:r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Atividade e Conceitos Sobre Diagramas</a:t>
            </a:r>
          </a:p>
          <a:p>
            <a:r>
              <a:rPr lang="pt-BR" dirty="0" smtClean="0"/>
              <a:t>André César Gonçalves Silva – Turma 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0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ensinados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Herança: é o compartilhamento de atributos e métodos na intenção de se reaproveitar dados.</a:t>
            </a:r>
          </a:p>
          <a:p>
            <a:r>
              <a:rPr lang="pt-BR" dirty="0" smtClean="0"/>
              <a:t>Composição: é uma maneira de mostrar a complexidade de uma variável/ classe.</a:t>
            </a:r>
          </a:p>
          <a:p>
            <a:r>
              <a:rPr lang="pt-BR" dirty="0" smtClean="0"/>
              <a:t>Agregação: é um tipo de associação onde se demonstra que as informações de um objeto maior precisam de um ou mais complementos.</a:t>
            </a:r>
          </a:p>
          <a:p>
            <a:r>
              <a:rPr lang="pt-BR" dirty="0" smtClean="0"/>
              <a:t>Associação Simples: é um vínculo entre classes independentes.</a:t>
            </a:r>
          </a:p>
          <a:p>
            <a:r>
              <a:rPr lang="pt-BR" dirty="0" smtClean="0"/>
              <a:t>Abstração: é a representação de um domínio de um sistema através de objetos e suas interações.</a:t>
            </a:r>
          </a:p>
          <a:p>
            <a:r>
              <a:rPr lang="pt-BR" dirty="0" smtClean="0"/>
              <a:t>Multiplicidade: são os limites inferior e superior da quantidade de objetos aos quais outro objeto está associado.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9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Atividade Online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5" y="1514412"/>
            <a:ext cx="8360783" cy="4750714"/>
          </a:xfrm>
        </p:spPr>
      </p:pic>
    </p:spTree>
    <p:extLst>
      <p:ext uri="{BB962C8B-B14F-4D97-AF65-F5344CB8AC3E}">
        <p14:creationId xmlns:p14="http://schemas.microsoft.com/office/powerpoint/2010/main" val="3997204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Apresentação Atividade online 1</vt:lpstr>
      <vt:lpstr>Conceitos ensinados</vt:lpstr>
      <vt:lpstr>Diagrama da Atividade Online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Atividade da online 1</dc:title>
  <dc:creator>Andre</dc:creator>
  <cp:lastModifiedBy>Andre</cp:lastModifiedBy>
  <cp:revision>6</cp:revision>
  <dcterms:created xsi:type="dcterms:W3CDTF">2022-09-20T23:35:00Z</dcterms:created>
  <dcterms:modified xsi:type="dcterms:W3CDTF">2022-09-21T00:44:07Z</dcterms:modified>
</cp:coreProperties>
</file>