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648335"/>
            <a:ext cx="9144000" cy="2243455"/>
          </a:xfrm>
        </p:spPr>
        <p:txBody>
          <a:bodyPr>
            <a:normAutofit/>
          </a:bodyPr>
          <a:p>
            <a:pPr algn="ctr">
              <a:lnSpc>
                <a:spcPct val="90000"/>
              </a:lnSpc>
            </a:pPr>
            <a:r>
              <a:rPr lang="en-US"/>
              <a:t> REAL ESTATE MOBILE AND WEB APPLICATION.</a:t>
            </a:r>
            <a:endParaRPr lang="en-US"/>
          </a:p>
        </p:txBody>
      </p:sp>
      <p:sp>
        <p:nvSpPr>
          <p:cNvPr id="3" name="Subtitle 2"/>
          <p:cNvSpPr>
            <a:spLocks noGrp="1"/>
          </p:cNvSpPr>
          <p:nvPr>
            <p:ph type="subTitle" idx="1"/>
          </p:nvPr>
        </p:nvSpPr>
        <p:spPr>
          <a:xfrm>
            <a:off x="1524000" y="2892425"/>
            <a:ext cx="9144000" cy="2365375"/>
          </a:xfrm>
        </p:spPr>
        <p:txBody>
          <a:bodyPr>
            <a:normAutofit/>
          </a:bodyPr>
          <a:p>
            <a:r>
              <a:rPr lang="en-US">
                <a:solidFill>
                  <a:schemeClr val="tx1"/>
                </a:solidFill>
              </a:rPr>
              <a:t>TEAM MEMBERS:</a:t>
            </a:r>
            <a:endParaRPr lang="en-US"/>
          </a:p>
          <a:p>
            <a:endParaRPr lang="en-US"/>
          </a:p>
          <a:p>
            <a:r>
              <a:rPr lang="en-US" sz="2400">
                <a:solidFill>
                  <a:schemeClr val="tx1"/>
                </a:solidFill>
              </a:rPr>
              <a:t>094122 - ANDRE KIMATHI.</a:t>
            </a:r>
            <a:endParaRPr lang="en-US" sz="2400">
              <a:solidFill>
                <a:schemeClr val="tx1"/>
              </a:solidFill>
            </a:endParaRPr>
          </a:p>
          <a:p>
            <a:r>
              <a:rPr lang="en-US" sz="2400">
                <a:solidFill>
                  <a:schemeClr val="tx1"/>
                </a:solidFill>
              </a:rPr>
              <a:t>094449 - VICTOR MUKUNDI.</a:t>
            </a:r>
            <a:endParaRPr lang="en-US" sz="2400">
              <a:solidFill>
                <a:schemeClr val="tx1"/>
              </a:solidFill>
            </a:endParaRPr>
          </a:p>
          <a:p>
            <a:r>
              <a:rPr lang="en-US" sz="2400">
                <a:solidFill>
                  <a:schemeClr val="tx1"/>
                </a:solidFill>
              </a:rPr>
              <a:t> SICHANGI MECOLELA.</a:t>
            </a:r>
            <a:endParaRPr lang="en-US" sz="24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p>
            <a:r>
              <a:rPr lang="en-US" sz="2400"/>
              <a:t>Purchasing of property comes with major milestones/challenges.</a:t>
            </a:r>
            <a:endParaRPr lang="en-US" sz="2400"/>
          </a:p>
          <a:p>
            <a:r>
              <a:rPr lang="en-US" sz="2400"/>
              <a:t>For first time buyers, the challenges may be overwhelming. This includes:</a:t>
            </a:r>
            <a:endParaRPr lang="en-US" sz="2400"/>
          </a:p>
          <a:p>
            <a:pPr marL="0" indent="0">
              <a:buNone/>
            </a:pPr>
            <a:endParaRPr lang="en-US" sz="2400"/>
          </a:p>
          <a:p>
            <a:pPr lvl="1"/>
            <a:r>
              <a:rPr lang="en-US" sz="2400"/>
              <a:t>Dealing with brokers - creates a leeway for easy exploitation of the buyers.</a:t>
            </a:r>
            <a:endParaRPr lang="en-US" sz="2400"/>
          </a:p>
          <a:p>
            <a:pPr lvl="1"/>
            <a:r>
              <a:rPr lang="en-US" sz="2400"/>
              <a:t>The process of finding what you, as the buyer wants, is money and time consuming. Not to mention the success rate of finding what one exactly wants is diappointing respective to the time and effort  put in. Customizability.</a:t>
            </a:r>
            <a:endParaRPr lang="en-US" sz="2400"/>
          </a:p>
          <a:p>
            <a:pPr lvl="1"/>
            <a:r>
              <a:rPr lang="en-US" sz="2400"/>
              <a:t>Finding relevant information about the property is hard.</a:t>
            </a:r>
            <a:endParaRPr lang="en-US" sz="2400"/>
          </a:p>
          <a:p>
            <a:pPr lvl="1"/>
            <a:r>
              <a:rPr lang="en-US" sz="2400"/>
              <a:t>In light of this it is easy to get exploited due to lack of the relevant information.</a:t>
            </a:r>
            <a:endParaRPr lang="en-US" sz="2400"/>
          </a:p>
          <a:p>
            <a:endParaRPr lang="en-US" sz="2400"/>
          </a:p>
          <a:p>
            <a:pPr marL="0" indent="0">
              <a:buNone/>
            </a:pP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sp>
        <p:nvSpPr>
          <p:cNvPr id="3" name="Content Placeholder 2"/>
          <p:cNvSpPr>
            <a:spLocks noGrp="1"/>
          </p:cNvSpPr>
          <p:nvPr>
            <p:ph idx="1"/>
          </p:nvPr>
        </p:nvSpPr>
        <p:spPr/>
        <p:txBody>
          <a:bodyPr/>
          <a:p>
            <a:r>
              <a:rPr lang="en-US"/>
              <a:t>Our service will make it easier for the customer to find his/her needs.</a:t>
            </a:r>
            <a:endParaRPr lang="en-US"/>
          </a:p>
          <a:p>
            <a:r>
              <a:rPr lang="en-US"/>
              <a:t>Our service is highly customizable to help our users to find what they are looking for.</a:t>
            </a:r>
            <a:endParaRPr lang="en-US"/>
          </a:p>
          <a:p>
            <a:r>
              <a:rPr lang="en-US"/>
              <a:t>Our service also provide an Escrow Service to handle payments between the respective parties.</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PLATFORM, TECHNOLOGY AND ARCHITECTURE.</a:t>
            </a:r>
            <a:endParaRPr lang="en-US"/>
          </a:p>
        </p:txBody>
      </p:sp>
      <p:sp>
        <p:nvSpPr>
          <p:cNvPr id="3" name="Content Placeholder 2"/>
          <p:cNvSpPr>
            <a:spLocks noGrp="1"/>
          </p:cNvSpPr>
          <p:nvPr>
            <p:ph idx="1"/>
          </p:nvPr>
        </p:nvSpPr>
        <p:spPr/>
        <p:txBody>
          <a:bodyPr/>
          <a:p>
            <a:pPr marL="0" indent="0">
              <a:buNone/>
            </a:pPr>
            <a:endParaRPr lang="en-US"/>
          </a:p>
          <a:p>
            <a:r>
              <a:rPr lang="en-US"/>
              <a:t>Mobile Application will be an Android Application.</a:t>
            </a:r>
            <a:endParaRPr lang="en-US"/>
          </a:p>
          <a:p>
            <a:r>
              <a:rPr lang="en-US"/>
              <a:t>The Web Application will be built on HTML, CSS and Node.JS.</a:t>
            </a:r>
            <a:endParaRPr lang="en-US"/>
          </a:p>
          <a:p>
            <a:r>
              <a:rPr lang="en-US"/>
              <a:t>The sytem will use a three tier model of the client, web server and database.</a:t>
            </a:r>
            <a:endParaRPr lang="en-US"/>
          </a:p>
          <a:p>
            <a:r>
              <a:rPr lang="en-US"/>
              <a:t>The Database we will use will be.</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Words>
  <Application>WPS Presentation</Application>
  <PresentationFormat>Widescreen</PresentationFormat>
  <Paragraphs>34</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Arial Unicode MS</vt:lpstr>
      <vt:lpstr>Calibri Light</vt:lpstr>
      <vt:lpstr>Calibri</vt:lpstr>
      <vt:lpstr>Microsoft YaHei</vt:lpstr>
      <vt:lpstr>Blue Waves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REAL ESTATE MOBILE AND WEB APPLICATION.</dc:title>
  <dc:creator>ANDRE</dc:creator>
  <cp:lastModifiedBy>ANDRE</cp:lastModifiedBy>
  <cp:revision>1</cp:revision>
  <dcterms:created xsi:type="dcterms:W3CDTF">2019-05-15T11:47:06Z</dcterms:created>
  <dcterms:modified xsi:type="dcterms:W3CDTF">2019-05-15T11:47:06Z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