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339A-9ABC-9C41-B10A-4759290A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DA37E-13E4-BB48-A5B8-29E4485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04D8-E620-1041-B86A-5DBB1833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3653-8879-474A-BEAC-6E9D8452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1F3F-3DF4-B443-AEF5-EDBC6805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0273-02A6-6648-8DAC-D61815D2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88B-3D2D-2947-8209-1DB5715E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BE02-F0D0-6049-8C88-31BF56A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51BC-25BF-E74C-B5B6-09F6F86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F4A6-0654-304D-BFFE-DCD3F0B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FAD1-E09D-E14C-BD01-7ADB69985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8FFA-FC1D-2349-96C0-B39A13F0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DF5B-ADE0-9E4F-B977-F773638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DE42-862B-9F43-8B49-B3ABF241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DB49-4444-D24F-A2D6-0E863E2A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5DCB-3DA2-E643-ADBE-6E0B223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6BF7-9B43-2049-A15C-ACA60AC7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825C-600F-4A4E-825A-33A7EE4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7D56-0707-054C-85A6-2F631323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E530-00E9-3347-8166-433EFF9E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CB9C-AC85-2E48-879D-981731CD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CAA0-EFD2-7E48-BE08-B1BC54D6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C64D-4338-124F-AFCC-D202448E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1A30-38EA-6E49-8E4D-4B772291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337D-309A-074B-93BE-F55ECED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F4DC-29EE-2541-A862-9A7FB0CA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24CA-A410-834E-B2EF-889CB3D0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C573B-3860-5843-B30F-74A0C47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83851-FB0F-F44D-95C0-BE551FD1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8D42-6563-084F-9502-09D982C0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BCC0-9682-064F-BB45-4B74DA8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4171-7217-6245-B558-6B2FF080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C0609-04F1-F740-A5BE-3C1997D6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3E57C-D284-1A43-ACA9-E31F07BD9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239F7-E466-1B46-8209-90EC805F7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4B8E-5BA8-634E-85F6-634498DD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3B68-0AA1-DE47-9ADF-17074B0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DB791-4FDE-6841-93DA-652AEB42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BFBDD-46D1-C44E-B4AA-21C48FF6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BFC-1F5F-744A-86F5-5CA9FF7A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9C37-0BBF-0643-A906-60FA84EE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1999A-A3A4-7642-A599-B966E847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1D0C-C5E6-9E49-A283-B9D33092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98BE7-C7F5-3340-8FB9-D8B29C42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88684-BD46-BE41-994E-CA2CBC24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A69F7-A10F-4949-9907-3D76B8D9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253D-DC43-7646-90F6-524F535A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F42A-F250-C74F-8B83-732F0901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A32CB-42AA-924C-978D-8C3FFF57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2FAB-BC26-9C4A-86EC-E84BEF9A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7CD89-C9B1-774D-A77F-99E8CFD2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9FA5-CAC4-5A4F-8A3E-4BDF944D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DD5E-713B-6545-9E74-53F1D0DD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9E196-28A8-A340-9072-556B2ED03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E7D9-8AF4-AE47-97CF-2880AB54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1F004-F7F4-9F45-A338-C97056E9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5028-2EB8-5B45-A56F-8812773C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91A3-5F94-D84C-9A45-CF626057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00DB3-990E-1948-9FDF-CB6EC3F9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D5294-BABB-6A40-947B-CE0C3AD5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DF80-1C1F-714E-80E0-D1888A3BF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6885-6C51-544D-8121-C11E7050665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D69E-A8CA-5B49-9EE3-E59A0FCF1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3F3E-6698-4D48-8A57-7CC6AB675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B04B-4F52-AE4B-9C7A-2A23691D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>
            <a:extLst>
              <a:ext uri="{FF2B5EF4-FFF2-40B4-BE49-F238E27FC236}">
                <a16:creationId xmlns:a16="http://schemas.microsoft.com/office/drawing/2014/main" id="{8D2017D9-8734-FE44-9E13-8959B7158B14}"/>
              </a:ext>
            </a:extLst>
          </p:cNvPr>
          <p:cNvSpPr/>
          <p:nvPr/>
        </p:nvSpPr>
        <p:spPr>
          <a:xfrm>
            <a:off x="2491963" y="2325266"/>
            <a:ext cx="3641336" cy="2782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9C572-328F-9142-AD85-BB6F96E0E848}"/>
              </a:ext>
            </a:extLst>
          </p:cNvPr>
          <p:cNvSpPr/>
          <p:nvPr/>
        </p:nvSpPr>
        <p:spPr>
          <a:xfrm>
            <a:off x="6979419" y="536713"/>
            <a:ext cx="1371600" cy="147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B703276-75AE-D242-A785-A83F06CAA236}"/>
              </a:ext>
            </a:extLst>
          </p:cNvPr>
          <p:cNvSpPr/>
          <p:nvPr/>
        </p:nvSpPr>
        <p:spPr>
          <a:xfrm>
            <a:off x="6989358" y="2092187"/>
            <a:ext cx="1361661" cy="2176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676F6B5-8248-3944-B397-9607AB196D8C}"/>
              </a:ext>
            </a:extLst>
          </p:cNvPr>
          <p:cNvSpPr/>
          <p:nvPr/>
        </p:nvSpPr>
        <p:spPr>
          <a:xfrm rot="18856115">
            <a:off x="8703534" y="2041394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620FE0-CF4D-B446-B350-8E990E257817}"/>
              </a:ext>
            </a:extLst>
          </p:cNvPr>
          <p:cNvSpPr/>
          <p:nvPr/>
        </p:nvSpPr>
        <p:spPr>
          <a:xfrm rot="2614939">
            <a:off x="8682291" y="2632369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EF59477-3F93-044F-B79F-C31E4D8EB6AF}"/>
              </a:ext>
            </a:extLst>
          </p:cNvPr>
          <p:cNvSpPr/>
          <p:nvPr/>
        </p:nvSpPr>
        <p:spPr>
          <a:xfrm rot="2614939">
            <a:off x="6328864" y="1972406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4C6F94-392F-3F45-A38C-29AC6EFD23FC}"/>
              </a:ext>
            </a:extLst>
          </p:cNvPr>
          <p:cNvSpPr/>
          <p:nvPr/>
        </p:nvSpPr>
        <p:spPr>
          <a:xfrm rot="18856115">
            <a:off x="5770380" y="1992736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1C6C4A3-ADD0-4645-B5C4-7AC8DA967F30}"/>
              </a:ext>
            </a:extLst>
          </p:cNvPr>
          <p:cNvSpPr/>
          <p:nvPr/>
        </p:nvSpPr>
        <p:spPr>
          <a:xfrm>
            <a:off x="7142408" y="4348236"/>
            <a:ext cx="461028" cy="20972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4DCFB4-C6AD-0341-9C86-D27CDC07BBF5}"/>
              </a:ext>
            </a:extLst>
          </p:cNvPr>
          <p:cNvSpPr/>
          <p:nvPr/>
        </p:nvSpPr>
        <p:spPr>
          <a:xfrm>
            <a:off x="7779980" y="4348235"/>
            <a:ext cx="461028" cy="20972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138917-E7A5-5F4B-942E-197539E925A5}"/>
              </a:ext>
            </a:extLst>
          </p:cNvPr>
          <p:cNvSpPr/>
          <p:nvPr/>
        </p:nvSpPr>
        <p:spPr>
          <a:xfrm>
            <a:off x="6979419" y="536713"/>
            <a:ext cx="1371600" cy="147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2360CA0-9384-F443-85A9-37DF5512DBD0}"/>
              </a:ext>
            </a:extLst>
          </p:cNvPr>
          <p:cNvSpPr/>
          <p:nvPr/>
        </p:nvSpPr>
        <p:spPr>
          <a:xfrm>
            <a:off x="6989358" y="2092187"/>
            <a:ext cx="1361661" cy="2176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4CF15B-696A-ED40-8E31-3502628F541D}"/>
              </a:ext>
            </a:extLst>
          </p:cNvPr>
          <p:cNvSpPr/>
          <p:nvPr/>
        </p:nvSpPr>
        <p:spPr>
          <a:xfrm rot="18856115">
            <a:off x="8703534" y="2041394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DBCC4A-7588-2140-B047-779FCE7A723E}"/>
              </a:ext>
            </a:extLst>
          </p:cNvPr>
          <p:cNvSpPr/>
          <p:nvPr/>
        </p:nvSpPr>
        <p:spPr>
          <a:xfrm rot="2614939">
            <a:off x="8682291" y="2632369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708762-8580-E44F-B06B-2A47DB30729F}"/>
              </a:ext>
            </a:extLst>
          </p:cNvPr>
          <p:cNvSpPr/>
          <p:nvPr/>
        </p:nvSpPr>
        <p:spPr>
          <a:xfrm rot="2614939">
            <a:off x="6328864" y="1972406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021893-B9E1-BC4F-BE2E-7A80E648FE70}"/>
              </a:ext>
            </a:extLst>
          </p:cNvPr>
          <p:cNvSpPr/>
          <p:nvPr/>
        </p:nvSpPr>
        <p:spPr>
          <a:xfrm rot="18856115">
            <a:off x="5770380" y="1992736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9D46AB-F8A5-C442-800F-5F7A483695E7}"/>
              </a:ext>
            </a:extLst>
          </p:cNvPr>
          <p:cNvSpPr/>
          <p:nvPr/>
        </p:nvSpPr>
        <p:spPr>
          <a:xfrm>
            <a:off x="7142408" y="4348236"/>
            <a:ext cx="461028" cy="20972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A5DA6E-4520-A346-97B8-74723955021D}"/>
              </a:ext>
            </a:extLst>
          </p:cNvPr>
          <p:cNvSpPr/>
          <p:nvPr/>
        </p:nvSpPr>
        <p:spPr>
          <a:xfrm>
            <a:off x="7779980" y="4348235"/>
            <a:ext cx="461028" cy="20972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2017D9-8734-FE44-9E13-8959B7158B14}"/>
              </a:ext>
            </a:extLst>
          </p:cNvPr>
          <p:cNvSpPr/>
          <p:nvPr/>
        </p:nvSpPr>
        <p:spPr>
          <a:xfrm rot="10800000">
            <a:off x="1810182" y="2325266"/>
            <a:ext cx="3641336" cy="2782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32EFD4-FFA8-B24C-B455-64A5E0110E5A}"/>
              </a:ext>
            </a:extLst>
          </p:cNvPr>
          <p:cNvSpPr/>
          <p:nvPr/>
        </p:nvSpPr>
        <p:spPr>
          <a:xfrm>
            <a:off x="8302037" y="586408"/>
            <a:ext cx="1371600" cy="147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798A92-95F3-7A42-9765-FE2CDF0EDC3B}"/>
              </a:ext>
            </a:extLst>
          </p:cNvPr>
          <p:cNvSpPr/>
          <p:nvPr/>
        </p:nvSpPr>
        <p:spPr>
          <a:xfrm>
            <a:off x="8311976" y="2141882"/>
            <a:ext cx="1361661" cy="2176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28EF11-66C6-E949-8A79-AC311377BED9}"/>
              </a:ext>
            </a:extLst>
          </p:cNvPr>
          <p:cNvSpPr/>
          <p:nvPr/>
        </p:nvSpPr>
        <p:spPr>
          <a:xfrm rot="18856115">
            <a:off x="10026152" y="2091089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FED966-DE16-C444-8E4B-CEA01FECA1F5}"/>
              </a:ext>
            </a:extLst>
          </p:cNvPr>
          <p:cNvSpPr/>
          <p:nvPr/>
        </p:nvSpPr>
        <p:spPr>
          <a:xfrm rot="2614939">
            <a:off x="10004909" y="2682064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A15436-280A-EE40-B380-FBD144480F8B}"/>
              </a:ext>
            </a:extLst>
          </p:cNvPr>
          <p:cNvSpPr/>
          <p:nvPr/>
        </p:nvSpPr>
        <p:spPr>
          <a:xfrm rot="2614939">
            <a:off x="7651482" y="2022101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E5FFE4-EFC7-F04F-B831-B58E7405B1AA}"/>
              </a:ext>
            </a:extLst>
          </p:cNvPr>
          <p:cNvSpPr/>
          <p:nvPr/>
        </p:nvSpPr>
        <p:spPr>
          <a:xfrm rot="18856115">
            <a:off x="7092998" y="2042431"/>
            <a:ext cx="332467" cy="1124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32C048-A5AC-E844-80ED-FFB295797748}"/>
              </a:ext>
            </a:extLst>
          </p:cNvPr>
          <p:cNvSpPr/>
          <p:nvPr/>
        </p:nvSpPr>
        <p:spPr>
          <a:xfrm>
            <a:off x="8465026" y="4397931"/>
            <a:ext cx="461028" cy="20972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011277-1017-BF4E-AB30-A0DE9D0C858D}"/>
              </a:ext>
            </a:extLst>
          </p:cNvPr>
          <p:cNvSpPr/>
          <p:nvPr/>
        </p:nvSpPr>
        <p:spPr>
          <a:xfrm>
            <a:off x="9102598" y="4397930"/>
            <a:ext cx="461028" cy="20972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0501CD8-C4C4-924B-8150-AA552C10AB82}"/>
              </a:ext>
            </a:extLst>
          </p:cNvPr>
          <p:cNvSpPr/>
          <p:nvPr/>
        </p:nvSpPr>
        <p:spPr>
          <a:xfrm>
            <a:off x="4403035" y="2862470"/>
            <a:ext cx="2906554" cy="130202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7F960D-651C-2540-B86D-E12FEC2C0B04}"/>
              </a:ext>
            </a:extLst>
          </p:cNvPr>
          <p:cNvSpPr/>
          <p:nvPr/>
        </p:nvSpPr>
        <p:spPr>
          <a:xfrm>
            <a:off x="1499558" y="1950307"/>
            <a:ext cx="2653747" cy="1958008"/>
          </a:xfrm>
          <a:custGeom>
            <a:avLst/>
            <a:gdLst>
              <a:gd name="connsiteX0" fmla="*/ 0 w 2653747"/>
              <a:gd name="connsiteY0" fmla="*/ 0 h 1958008"/>
              <a:gd name="connsiteX1" fmla="*/ 2653747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0 w 2653747"/>
              <a:gd name="connsiteY4" fmla="*/ 0 h 1958008"/>
              <a:gd name="connsiteX0" fmla="*/ 0 w 2653747"/>
              <a:gd name="connsiteY0" fmla="*/ 0 h 1958008"/>
              <a:gd name="connsiteX1" fmla="*/ 2435086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0 w 2653747"/>
              <a:gd name="connsiteY4" fmla="*/ 0 h 1958008"/>
              <a:gd name="connsiteX0" fmla="*/ 318052 w 2653747"/>
              <a:gd name="connsiteY0" fmla="*/ 0 h 1958008"/>
              <a:gd name="connsiteX1" fmla="*/ 2435086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318052 w 2653747"/>
              <a:gd name="connsiteY4" fmla="*/ 0 h 1958008"/>
              <a:gd name="connsiteX0" fmla="*/ 318052 w 2653747"/>
              <a:gd name="connsiteY0" fmla="*/ 0 h 1958008"/>
              <a:gd name="connsiteX1" fmla="*/ 2315817 w 2653747"/>
              <a:gd name="connsiteY1" fmla="*/ 9939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318052 w 2653747"/>
              <a:gd name="connsiteY4" fmla="*/ 0 h 195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747" h="1958008">
                <a:moveTo>
                  <a:pt x="318052" y="0"/>
                </a:moveTo>
                <a:lnTo>
                  <a:pt x="2315817" y="9939"/>
                </a:lnTo>
                <a:lnTo>
                  <a:pt x="2653747" y="1958008"/>
                </a:lnTo>
                <a:lnTo>
                  <a:pt x="0" y="1958008"/>
                </a:lnTo>
                <a:lnTo>
                  <a:pt x="318052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1383D0B-88D5-CA47-B295-D345FD24837D}"/>
              </a:ext>
            </a:extLst>
          </p:cNvPr>
          <p:cNvSpPr/>
          <p:nvPr/>
        </p:nvSpPr>
        <p:spPr>
          <a:xfrm>
            <a:off x="1624900" y="2019882"/>
            <a:ext cx="2420403" cy="1789043"/>
          </a:xfrm>
          <a:custGeom>
            <a:avLst/>
            <a:gdLst>
              <a:gd name="connsiteX0" fmla="*/ 0 w 2653747"/>
              <a:gd name="connsiteY0" fmla="*/ 0 h 1958008"/>
              <a:gd name="connsiteX1" fmla="*/ 2653747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0 w 2653747"/>
              <a:gd name="connsiteY4" fmla="*/ 0 h 1958008"/>
              <a:gd name="connsiteX0" fmla="*/ 0 w 2653747"/>
              <a:gd name="connsiteY0" fmla="*/ 0 h 1958008"/>
              <a:gd name="connsiteX1" fmla="*/ 2435086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0 w 2653747"/>
              <a:gd name="connsiteY4" fmla="*/ 0 h 1958008"/>
              <a:gd name="connsiteX0" fmla="*/ 318052 w 2653747"/>
              <a:gd name="connsiteY0" fmla="*/ 0 h 1958008"/>
              <a:gd name="connsiteX1" fmla="*/ 2435086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318052 w 2653747"/>
              <a:gd name="connsiteY4" fmla="*/ 0 h 1958008"/>
              <a:gd name="connsiteX0" fmla="*/ 318052 w 2653747"/>
              <a:gd name="connsiteY0" fmla="*/ 0 h 1958008"/>
              <a:gd name="connsiteX1" fmla="*/ 2315817 w 2653747"/>
              <a:gd name="connsiteY1" fmla="*/ 9939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318052 w 2653747"/>
              <a:gd name="connsiteY4" fmla="*/ 0 h 195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747" h="1958008">
                <a:moveTo>
                  <a:pt x="318052" y="0"/>
                </a:moveTo>
                <a:lnTo>
                  <a:pt x="2315817" y="9939"/>
                </a:lnTo>
                <a:lnTo>
                  <a:pt x="2653747" y="1958008"/>
                </a:lnTo>
                <a:lnTo>
                  <a:pt x="0" y="1958008"/>
                </a:lnTo>
                <a:lnTo>
                  <a:pt x="31805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B75EA67-C344-4E4F-9524-3790D5BA37D4}"/>
              </a:ext>
            </a:extLst>
          </p:cNvPr>
          <p:cNvSpPr/>
          <p:nvPr/>
        </p:nvSpPr>
        <p:spPr>
          <a:xfrm>
            <a:off x="1122924" y="3932847"/>
            <a:ext cx="3498772" cy="930165"/>
          </a:xfrm>
          <a:custGeom>
            <a:avLst/>
            <a:gdLst>
              <a:gd name="connsiteX0" fmla="*/ 0 w 2653747"/>
              <a:gd name="connsiteY0" fmla="*/ 0 h 1958008"/>
              <a:gd name="connsiteX1" fmla="*/ 2653747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0 w 2653747"/>
              <a:gd name="connsiteY4" fmla="*/ 0 h 1958008"/>
              <a:gd name="connsiteX0" fmla="*/ 0 w 2653747"/>
              <a:gd name="connsiteY0" fmla="*/ 0 h 1958008"/>
              <a:gd name="connsiteX1" fmla="*/ 2435086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0 w 2653747"/>
              <a:gd name="connsiteY4" fmla="*/ 0 h 1958008"/>
              <a:gd name="connsiteX0" fmla="*/ 318052 w 2653747"/>
              <a:gd name="connsiteY0" fmla="*/ 0 h 1958008"/>
              <a:gd name="connsiteX1" fmla="*/ 2435086 w 2653747"/>
              <a:gd name="connsiteY1" fmla="*/ 0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318052 w 2653747"/>
              <a:gd name="connsiteY4" fmla="*/ 0 h 1958008"/>
              <a:gd name="connsiteX0" fmla="*/ 318052 w 2653747"/>
              <a:gd name="connsiteY0" fmla="*/ 0 h 1958008"/>
              <a:gd name="connsiteX1" fmla="*/ 2315817 w 2653747"/>
              <a:gd name="connsiteY1" fmla="*/ 9939 h 1958008"/>
              <a:gd name="connsiteX2" fmla="*/ 2653747 w 2653747"/>
              <a:gd name="connsiteY2" fmla="*/ 1958008 h 1958008"/>
              <a:gd name="connsiteX3" fmla="*/ 0 w 2653747"/>
              <a:gd name="connsiteY3" fmla="*/ 1958008 h 1958008"/>
              <a:gd name="connsiteX4" fmla="*/ 318052 w 2653747"/>
              <a:gd name="connsiteY4" fmla="*/ 0 h 195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747" h="1958008">
                <a:moveTo>
                  <a:pt x="318052" y="0"/>
                </a:moveTo>
                <a:lnTo>
                  <a:pt x="2315817" y="9939"/>
                </a:lnTo>
                <a:lnTo>
                  <a:pt x="2653747" y="1958008"/>
                </a:lnTo>
                <a:lnTo>
                  <a:pt x="0" y="1958008"/>
                </a:lnTo>
                <a:lnTo>
                  <a:pt x="318052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2</cp:revision>
  <dcterms:created xsi:type="dcterms:W3CDTF">2021-04-01T16:28:25Z</dcterms:created>
  <dcterms:modified xsi:type="dcterms:W3CDTF">2021-04-01T17:36:24Z</dcterms:modified>
</cp:coreProperties>
</file>