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1441"/>
  </p:normalViewPr>
  <p:slideViewPr>
    <p:cSldViewPr snapToGrid="0" snapToObjects="1">
      <p:cViewPr varScale="1">
        <p:scale>
          <a:sx n="105" d="100"/>
          <a:sy n="10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2D84-6609-A443-A799-327FB87B6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7B01B-8E44-8840-B9E4-812739E86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3EE0-3121-AC43-9EC2-577FB435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811F-DB1A-2142-A713-DCE24DCF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58333-D3AA-7549-BB37-FEE1D763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F0C5-9E73-BB42-B03E-EBB54B5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9C6B-830B-DA43-800F-56C064E03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FC53-266B-FF4F-89DA-E9F1E0DC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0FEB-20B8-7E40-8D15-D42BB28C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43FE-8506-4743-B1F4-91825655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1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F9171-79DF-C942-A76F-9D651A81E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87E01-A515-D14A-9CB8-BE828F462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B812-E23E-A94F-A2DD-26966C15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626F-3316-CE45-BFF4-E528BCE6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1517-0EE7-2F4F-8698-8CC6ECC5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2FCE-B435-4F4B-9B5B-C5A2E64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21A2-BB2E-5046-8D0B-74362AF2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0952-08E6-8F46-BAAA-4B9C3838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03BA-0713-5647-9C9C-1DF63FF3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01E2-3F5F-CC4A-BD8A-EE2C6D1F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9F90-46FA-9F4A-943D-39798B4E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F8DA1-E6B8-C144-A300-FC9E437EE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45B3-50B8-3344-8DDB-5C1395D9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EAE4-73BD-404A-9DC5-1F261DC6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2653-D6A8-9441-AFFA-74F5D4D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1E0D-6BF9-E647-B469-427A3758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55A9-AA26-7449-9E56-15D2864DF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37A2-F23E-B943-8D83-D1D568FD6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7101B-B25A-3243-BC23-469EC601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25837-DCFD-8543-B4E6-9D2363E4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17CF4-6929-E749-AB02-8291C5F6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DFF4-54E2-C243-BB86-9C0E66C1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A5613-00B7-5746-B2A8-6BFAAABE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751BA-5FA0-5F47-B702-0A4466F8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9E36A-6A23-7441-A4D8-8F3451BC4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54A2-E9BA-E148-8CA2-C6338CB66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483C5-086D-A64E-AF49-64E06254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2A6D4-442F-FB43-B8EC-38345274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83A9A-59ED-634C-8253-8787FF0E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527E-AD8C-C349-852B-F600A30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62971-8656-7147-B3C9-E060E2DC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D1E70-5038-5344-BB96-5E8F7038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D86CA-BDC5-644F-BBAE-D2C647FD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8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C1111-5FEB-6340-8DBC-78476F47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B59B-1737-CE4D-986C-98520217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C8563-ED54-9E48-836C-ED83C55F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A131-CDD6-ED40-A599-717F0B63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1377-C662-804C-B3AB-2465BDBA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09455-C007-0C47-9462-93092839E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D9FFD-3B7B-A340-B533-64649646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01FDB-8569-3740-AC6F-D71D50D0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67F48-F079-D243-BCFD-E328075C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5B75-EFF1-C044-B8BD-9C9EF0B4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03ADB-F0CC-BD4F-8434-E51435FB2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1D54-E425-1941-B02B-4E8E015B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20C60-C94C-3944-BDAB-8C87C02B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CA9C7-80F8-504B-8E20-C7F4A67B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4C521-D3D8-9543-B0A2-55ECD7AA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1A64-E7DE-6947-AFDE-E40ECED2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5BA3E-1C8F-AF4B-9211-7D50C1B6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59A5-B200-1343-AA92-3C641DE55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2002-6A4C-C940-AF94-2C6C363BCE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24B9-A216-5C45-8A1B-333E8E344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13A5-86CA-5F4D-A47F-5093033DA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1FF0-D672-044B-8D32-6346A5F2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86C9624-75B8-794F-BB65-DA42C5AC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857500"/>
            <a:ext cx="39497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195FE-5294-DF4D-84E2-C5CAA7FCA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41450"/>
            <a:ext cx="4991100" cy="113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1C9679-CC4A-704A-8D94-190DF724CC76}"/>
              </a:ext>
            </a:extLst>
          </p:cNvPr>
          <p:cNvSpPr txBox="1"/>
          <p:nvPr/>
        </p:nvSpPr>
        <p:spPr>
          <a:xfrm>
            <a:off x="978938" y="1155700"/>
            <a:ext cx="254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Implementation: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C4B59-B28E-0D46-A351-8C50116A81A1}"/>
              </a:ext>
            </a:extLst>
          </p:cNvPr>
          <p:cNvSpPr txBox="1"/>
          <p:nvPr/>
        </p:nvSpPr>
        <p:spPr>
          <a:xfrm>
            <a:off x="978938" y="2529959"/>
            <a:ext cx="252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Implementation: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8293E-9EAD-B148-A411-049659CD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1117600"/>
            <a:ext cx="51054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2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Dreycey Albin</dc:creator>
  <cp:lastModifiedBy>Dreycey Albin</cp:lastModifiedBy>
  <cp:revision>3</cp:revision>
  <dcterms:created xsi:type="dcterms:W3CDTF">2020-11-06T21:36:02Z</dcterms:created>
  <dcterms:modified xsi:type="dcterms:W3CDTF">2020-11-10T01:13:44Z</dcterms:modified>
</cp:coreProperties>
</file>