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90" r:id="rId3"/>
    <p:sldId id="28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3" r:id="rId12"/>
    <p:sldId id="278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69" r:id="rId22"/>
    <p:sldId id="265" r:id="rId23"/>
    <p:sldId id="267" r:id="rId24"/>
    <p:sldId id="266" r:id="rId25"/>
    <p:sldId id="268" r:id="rId26"/>
    <p:sldId id="270" r:id="rId27"/>
    <p:sldId id="271" r:id="rId28"/>
    <p:sldId id="272" r:id="rId29"/>
    <p:sldId id="289" r:id="rId30"/>
    <p:sldId id="27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98"/>
    <p:restoredTop sz="94745"/>
  </p:normalViewPr>
  <p:slideViewPr>
    <p:cSldViewPr snapToGrid="0" snapToObjects="1">
      <p:cViewPr>
        <p:scale>
          <a:sx n="28" d="100"/>
          <a:sy n="28" d="100"/>
        </p:scale>
        <p:origin x="1656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A0B63-2534-6F44-984B-7B6720966936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E90F0-969B-B043-82F6-7AA0D5B3B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63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E90F0-969B-B043-82F6-7AA0D5B3B4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8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E90F0-969B-B043-82F6-7AA0D5B3B4B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0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3DAC-2397-E245-9A36-6C120BCA1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A3162-A95E-6E44-A544-BF064E148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53150-877D-BC4C-80A4-6A20DF47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20BA-0BCC-E54D-BDE6-26835648B1B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467D6-2CA4-BE47-8454-8659057F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32BBA-9010-464A-A892-999468AA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B5AE-F3DA-9D4D-8FD6-78C5A392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4C80F-F2B2-CC46-9A79-D4A25A41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667CA-F032-2846-989F-11EF225C7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3BFBF-50D8-7145-9DA5-929C8D75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20BA-0BCC-E54D-BDE6-26835648B1B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E90BB-2C02-C248-9EB5-6AAEC086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43FB1-EAF6-6248-B90F-773B449C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B5AE-F3DA-9D4D-8FD6-78C5A392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F58874-A8A6-5B4C-AA72-FD45BA199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826DF-8D4B-D747-9039-BD71A2A4A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65516-398D-7A46-B5EB-2342121A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20BA-0BCC-E54D-BDE6-26835648B1B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761A7-018C-294E-B62B-F54DB854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241F7-7CD8-2749-A31C-1788DE48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B5AE-F3DA-9D4D-8FD6-78C5A392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5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AC0A7-BDD0-F14E-A44F-69193D19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2748F-5A52-B748-9309-AF93D1725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C1033-E120-9340-9141-5AF94314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20BA-0BCC-E54D-BDE6-26835648B1B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AEA2A-5ED7-C746-944C-1585C424F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6ECD5-09BF-7D4F-812A-2C9F77DD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B5AE-F3DA-9D4D-8FD6-78C5A392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3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2C790-04AE-6643-AD58-3ADE0F5D7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3706B-0809-AA40-8D36-9B0432E82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EA86D-C48A-BE41-8D34-46B900E6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20BA-0BCC-E54D-BDE6-26835648B1B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8A75D-8131-684E-AF11-11CF3B80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DB220-C52D-A94D-AC13-6EDBEC7B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B5AE-F3DA-9D4D-8FD6-78C5A392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9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87C3-E23D-0441-BAD6-7A0E77E6A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591B4-AF08-C846-B9BF-2005AC853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A46A7-66D1-5F49-A83B-F2BBDB6A4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136C3-9DE2-B848-8A90-B5C2CC12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20BA-0BCC-E54D-BDE6-26835648B1B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BF07E-C92B-DE41-8BCA-76CC3E83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6354B-7230-5740-AC90-F8138B4B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B5AE-F3DA-9D4D-8FD6-78C5A392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0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FDA8-C10D-5145-93EE-F69EE3085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422A3-22EA-9C46-A259-9FDA1E11D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CCDF1-CB00-6147-9332-489B4B2D0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DC13D-A75E-5B40-B1C2-6457CEA39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7390B-A50B-4B47-8A26-E93599FE0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628EB-FB17-7643-80C0-A7DCC0C5D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20BA-0BCC-E54D-BDE6-26835648B1B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D0C456-EC83-6243-A597-FC0C0D51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B7B73-E9C5-314E-9C3E-C06A2559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B5AE-F3DA-9D4D-8FD6-78C5A392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0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B08D-2EE0-B54E-A8AA-4018A13F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7E7D0-2436-BA4D-B90D-FCFA09AF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20BA-0BCC-E54D-BDE6-26835648B1B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FF178-B0BC-C74A-8973-3FD17953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6FE94-62B3-124F-8212-9F1B434B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B5AE-F3DA-9D4D-8FD6-78C5A392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9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50B49-2107-FB4E-BD28-EB1144EDF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20BA-0BCC-E54D-BDE6-26835648B1B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567AA5-E489-7A47-98C5-050C69B1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3B0A0-FE97-D740-955F-D0C3D91B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B5AE-F3DA-9D4D-8FD6-78C5A392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6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1184-5852-814F-962F-03C7AD4A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56C5D-A871-8A46-BAD6-D2B52E00B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17291-CEDF-E34D-B305-12B59CA67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1B309-7AF0-2E4B-BE44-53207A65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20BA-0BCC-E54D-BDE6-26835648B1B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07CD8-FF6B-774E-9D7E-D0DCA2EB3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7878B-D464-664D-BCFB-6D5DA450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B5AE-F3DA-9D4D-8FD6-78C5A392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5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63A0-3706-914F-A99F-19F769C35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DECBD-867F-2047-8A7E-A50BE4081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1E8D6-9801-5148-A5A7-DA97C2E30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775ED-4F5B-9247-A39A-DA8E5AC9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20BA-0BCC-E54D-BDE6-26835648B1B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4F205-5CEB-B843-AB56-C5F928A7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8B443-145C-A447-9D22-E1C51B53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B5AE-F3DA-9D4D-8FD6-78C5A392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3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5199A-C51A-0A42-B0EF-EF09DAD03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7EC3B-B7B5-064D-B521-DDE004ACF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3FEEF-1EDB-C343-A1B9-783563275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B20BA-0BCC-E54D-BDE6-26835648B1B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7C019-7479-F24F-B3EB-9371EF279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43E7A-E6F7-164C-BA7C-2499BCC46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AB5AE-F3DA-9D4D-8FD6-78C5A392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9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775540-D097-514F-8DD3-6B625486B97D}"/>
              </a:ext>
            </a:extLst>
          </p:cNvPr>
          <p:cNvSpPr/>
          <p:nvPr/>
        </p:nvSpPr>
        <p:spPr>
          <a:xfrm>
            <a:off x="2772013" y="1321415"/>
            <a:ext cx="664797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DebruijnExte</a:t>
            </a:r>
            <a:r>
              <a:rPr lang="en-US" sz="8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nd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EAF8A4B-CA89-1345-A44D-FAC8C7CC8403}"/>
              </a:ext>
            </a:extLst>
          </p:cNvPr>
          <p:cNvSpPr/>
          <p:nvPr/>
        </p:nvSpPr>
        <p:spPr>
          <a:xfrm>
            <a:off x="3550623" y="3105834"/>
            <a:ext cx="509075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Dreycey Albin, Angela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Folz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6860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E61D13-05EF-CF40-8B83-EA2D6284C9A9}"/>
              </a:ext>
            </a:extLst>
          </p:cNvPr>
          <p:cNvSpPr txBox="1"/>
          <p:nvPr/>
        </p:nvSpPr>
        <p:spPr>
          <a:xfrm>
            <a:off x="712520" y="308759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ATWGRTG</a:t>
            </a:r>
          </a:p>
          <a:p>
            <a:r>
              <a:rPr lang="en-US" dirty="0"/>
              <a:t>K = 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D2A1F9-6C30-FE49-B22F-C08691452DC7}"/>
              </a:ext>
            </a:extLst>
          </p:cNvPr>
          <p:cNvSpPr/>
          <p:nvPr/>
        </p:nvSpPr>
        <p:spPr>
          <a:xfrm>
            <a:off x="6841179" y="2177825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D8EFAE-BDE1-5C4D-BC4D-8D3B8590CF8E}"/>
              </a:ext>
            </a:extLst>
          </p:cNvPr>
          <p:cNvSpPr/>
          <p:nvPr/>
        </p:nvSpPr>
        <p:spPr>
          <a:xfrm>
            <a:off x="8165810" y="2181447"/>
            <a:ext cx="6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ECCH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EA0180D-C4BB-FF41-B4AE-428FDB1A7404}"/>
              </a:ext>
            </a:extLst>
          </p:cNvPr>
          <p:cNvSpPr/>
          <p:nvPr/>
        </p:nvSpPr>
        <p:spPr>
          <a:xfrm>
            <a:off x="5972285" y="1879202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0.3*0.9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F00BBC-9DDA-894D-AF80-D3A046FA07A0}"/>
              </a:ext>
            </a:extLst>
          </p:cNvPr>
          <p:cNvSpPr/>
          <p:nvPr/>
        </p:nvSpPr>
        <p:spPr>
          <a:xfrm>
            <a:off x="7449772" y="1866938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0.2*0.1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15B89E3-38B8-074E-83D7-E41788F6D2E9}"/>
              </a:ext>
            </a:extLst>
          </p:cNvPr>
          <p:cNvSpPr/>
          <p:nvPr/>
        </p:nvSpPr>
        <p:spPr>
          <a:xfrm>
            <a:off x="6636637" y="2103436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FE951E4-6E16-FA48-AD5E-EA6633F2EE78}"/>
              </a:ext>
            </a:extLst>
          </p:cNvPr>
          <p:cNvSpPr/>
          <p:nvPr/>
        </p:nvSpPr>
        <p:spPr>
          <a:xfrm>
            <a:off x="7953506" y="2107058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7D5B6-9CEC-FE4C-BA91-A45A643D6B1D}"/>
              </a:ext>
            </a:extLst>
          </p:cNvPr>
          <p:cNvSpPr/>
          <p:nvPr/>
        </p:nvSpPr>
        <p:spPr>
          <a:xfrm>
            <a:off x="474134" y="2087303"/>
            <a:ext cx="4724400" cy="434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14E5E-FBCB-1D43-8084-B4AE676C2D11}"/>
              </a:ext>
            </a:extLst>
          </p:cNvPr>
          <p:cNvSpPr/>
          <p:nvPr/>
        </p:nvSpPr>
        <p:spPr>
          <a:xfrm>
            <a:off x="421639" y="1460280"/>
            <a:ext cx="306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u="none" strike="noStrike" dirty="0" err="1">
                <a:solidFill>
                  <a:srgbClr val="24292E"/>
                </a:solidFill>
                <a:effectLst/>
                <a:latin typeface="SFMono-Regular"/>
              </a:rPr>
              <a:t>stitchextend_dict</a:t>
            </a:r>
            <a:endParaRPr 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BD56B0-4F04-494A-9B19-BD894D7CA9B8}"/>
              </a:ext>
            </a:extLst>
          </p:cNvPr>
          <p:cNvSpPr txBox="1"/>
          <p:nvPr/>
        </p:nvSpPr>
        <p:spPr>
          <a:xfrm>
            <a:off x="9018452" y="6124987"/>
            <a:ext cx="276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Layer 2, Layer 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EA9CBC-7C8C-BE4C-98DE-9948A8E57907}"/>
              </a:ext>
            </a:extLst>
          </p:cNvPr>
          <p:cNvSpPr/>
          <p:nvPr/>
        </p:nvSpPr>
        <p:spPr>
          <a:xfrm>
            <a:off x="663359" y="2252214"/>
            <a:ext cx="11304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CCEE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3748EC-6660-174B-802E-E162A2B48CF8}"/>
              </a:ext>
            </a:extLst>
          </p:cNvPr>
          <p:cNvSpPr/>
          <p:nvPr/>
        </p:nvSpPr>
        <p:spPr>
          <a:xfrm>
            <a:off x="632699" y="2875002"/>
            <a:ext cx="1185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ECCH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172ABF-5D6A-2A43-BA48-5D67DA29146D}"/>
              </a:ext>
            </a:extLst>
          </p:cNvPr>
          <p:cNvSpPr/>
          <p:nvPr/>
        </p:nvSpPr>
        <p:spPr>
          <a:xfrm>
            <a:off x="2145011" y="2252214"/>
            <a:ext cx="15840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0.3*0.9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A56687-1C95-584E-8FE0-135165C414C1}"/>
              </a:ext>
            </a:extLst>
          </p:cNvPr>
          <p:cNvSpPr/>
          <p:nvPr/>
        </p:nvSpPr>
        <p:spPr>
          <a:xfrm>
            <a:off x="2145011" y="2875719"/>
            <a:ext cx="15840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0.2*0.1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750952-4ABB-B840-9DAB-202F4C1488F6}"/>
              </a:ext>
            </a:extLst>
          </p:cNvPr>
          <p:cNvSpPr/>
          <p:nvPr/>
        </p:nvSpPr>
        <p:spPr>
          <a:xfrm>
            <a:off x="8089674" y="3369557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46A852-997B-B742-86AE-C2C5DD9A1705}"/>
              </a:ext>
            </a:extLst>
          </p:cNvPr>
          <p:cNvSpPr/>
          <p:nvPr/>
        </p:nvSpPr>
        <p:spPr>
          <a:xfrm>
            <a:off x="6711598" y="3344197"/>
            <a:ext cx="7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ECCHE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F831ED-1B80-E74A-8E0C-47C0C10AD6CC}"/>
              </a:ext>
            </a:extLst>
          </p:cNvPr>
          <p:cNvSpPr/>
          <p:nvPr/>
        </p:nvSpPr>
        <p:spPr>
          <a:xfrm>
            <a:off x="8815639" y="3062065"/>
            <a:ext cx="1280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0.3*0.9*0.9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8A4CEC-4F15-7349-B0FE-4B4CBEA8BA98}"/>
              </a:ext>
            </a:extLst>
          </p:cNvPr>
          <p:cNvSpPr/>
          <p:nvPr/>
        </p:nvSpPr>
        <p:spPr>
          <a:xfrm>
            <a:off x="5603669" y="3005574"/>
            <a:ext cx="1471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0.2*0.1*0.1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70CEBA4-BF7F-9640-ADBB-19F4701C88FA}"/>
              </a:ext>
            </a:extLst>
          </p:cNvPr>
          <p:cNvSpPr/>
          <p:nvPr/>
        </p:nvSpPr>
        <p:spPr>
          <a:xfrm>
            <a:off x="6640177" y="3264629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3456FD2-C804-694F-9942-0C251C6A5AC6}"/>
              </a:ext>
            </a:extLst>
          </p:cNvPr>
          <p:cNvSpPr/>
          <p:nvPr/>
        </p:nvSpPr>
        <p:spPr>
          <a:xfrm>
            <a:off x="7958508" y="32987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77CEBD-9899-4C4B-B58A-C400E66BED3C}"/>
              </a:ext>
            </a:extLst>
          </p:cNvPr>
          <p:cNvCxnSpPr>
            <a:cxnSpLocks/>
          </p:cNvCxnSpPr>
          <p:nvPr/>
        </p:nvCxnSpPr>
        <p:spPr>
          <a:xfrm>
            <a:off x="7155680" y="2631090"/>
            <a:ext cx="1307283" cy="5361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9C0D049-7391-D148-A088-EA4D1C483FB2}"/>
              </a:ext>
            </a:extLst>
          </p:cNvPr>
          <p:cNvCxnSpPr>
            <a:cxnSpLocks/>
          </p:cNvCxnSpPr>
          <p:nvPr/>
        </p:nvCxnSpPr>
        <p:spPr>
          <a:xfrm flipH="1">
            <a:off x="7315946" y="2663596"/>
            <a:ext cx="1147018" cy="5174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4DA7A25-99D2-7544-B2BC-01EADF5D7229}"/>
              </a:ext>
            </a:extLst>
          </p:cNvPr>
          <p:cNvSpPr/>
          <p:nvPr/>
        </p:nvSpPr>
        <p:spPr>
          <a:xfrm>
            <a:off x="6911226" y="4397018"/>
            <a:ext cx="97013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CCEE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468C28-CDD5-F841-A11D-F623B4FCB6CD}"/>
              </a:ext>
            </a:extLst>
          </p:cNvPr>
          <p:cNvSpPr/>
          <p:nvPr/>
        </p:nvSpPr>
        <p:spPr>
          <a:xfrm>
            <a:off x="9018452" y="4704932"/>
            <a:ext cx="81785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CHE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5DBF80-1CF4-D941-BA0A-B14E2C904748}"/>
              </a:ext>
            </a:extLst>
          </p:cNvPr>
          <p:cNvSpPr/>
          <p:nvPr/>
        </p:nvSpPr>
        <p:spPr>
          <a:xfrm>
            <a:off x="8677606" y="4427933"/>
            <a:ext cx="1018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ECCH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EA947C-FDB7-6E42-A5DC-6B48A86250EC}"/>
              </a:ext>
            </a:extLst>
          </p:cNvPr>
          <p:cNvSpPr/>
          <p:nvPr/>
        </p:nvSpPr>
        <p:spPr>
          <a:xfrm>
            <a:off x="7327719" y="4704932"/>
            <a:ext cx="74732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EEE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4B8C7B-BFA6-3A42-9827-FC0DE10003CA}"/>
              </a:ext>
            </a:extLst>
          </p:cNvPr>
          <p:cNvSpPr txBox="1"/>
          <p:nvPr/>
        </p:nvSpPr>
        <p:spPr>
          <a:xfrm>
            <a:off x="8741609" y="5622168"/>
            <a:ext cx="3038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Edge Contraction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2AB462-F5DA-5C40-8ADD-181AA59F643A}"/>
              </a:ext>
            </a:extLst>
          </p:cNvPr>
          <p:cNvSpPr/>
          <p:nvPr/>
        </p:nvSpPr>
        <p:spPr>
          <a:xfrm>
            <a:off x="632699" y="3646057"/>
            <a:ext cx="1411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ECCHE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705CC8-34EA-1345-ACD3-9CD2BDD84FE7}"/>
              </a:ext>
            </a:extLst>
          </p:cNvPr>
          <p:cNvSpPr/>
          <p:nvPr/>
        </p:nvSpPr>
        <p:spPr>
          <a:xfrm>
            <a:off x="2116110" y="3704428"/>
            <a:ext cx="28031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0.2*0.1*0.1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779596-0C41-1944-A403-3F7718D2D517}"/>
              </a:ext>
            </a:extLst>
          </p:cNvPr>
          <p:cNvSpPr/>
          <p:nvPr/>
        </p:nvSpPr>
        <p:spPr>
          <a:xfrm>
            <a:off x="663359" y="4381766"/>
            <a:ext cx="13564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CCEEE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580B9F-8D57-184A-B00F-F5418EF20955}"/>
              </a:ext>
            </a:extLst>
          </p:cNvPr>
          <p:cNvSpPr/>
          <p:nvPr/>
        </p:nvSpPr>
        <p:spPr>
          <a:xfrm>
            <a:off x="2044689" y="4448755"/>
            <a:ext cx="3119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0.3*0.9*0.9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880FAC-23C5-8545-91F0-675A1203F36F}"/>
              </a:ext>
            </a:extLst>
          </p:cNvPr>
          <p:cNvSpPr txBox="1"/>
          <p:nvPr/>
        </p:nvSpPr>
        <p:spPr>
          <a:xfrm>
            <a:off x="3713129" y="2305353"/>
            <a:ext cx="736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Del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193A24-8FFC-164E-BF1D-36029C47ED96}"/>
              </a:ext>
            </a:extLst>
          </p:cNvPr>
          <p:cNvSpPr txBox="1"/>
          <p:nvPr/>
        </p:nvSpPr>
        <p:spPr>
          <a:xfrm>
            <a:off x="3695995" y="2880885"/>
            <a:ext cx="736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Del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CFE0FB-6624-424F-BE9E-27CC6FA7BF63}"/>
              </a:ext>
            </a:extLst>
          </p:cNvPr>
          <p:cNvSpPr txBox="1"/>
          <p:nvPr/>
        </p:nvSpPr>
        <p:spPr>
          <a:xfrm>
            <a:off x="4436613" y="3735205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Add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66A6CE-9702-CD48-9748-B1246E6E05DC}"/>
              </a:ext>
            </a:extLst>
          </p:cNvPr>
          <p:cNvSpPr txBox="1"/>
          <p:nvPr/>
        </p:nvSpPr>
        <p:spPr>
          <a:xfrm>
            <a:off x="4436613" y="4467747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221008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E61D13-05EF-CF40-8B83-EA2D6284C9A9}"/>
              </a:ext>
            </a:extLst>
          </p:cNvPr>
          <p:cNvSpPr txBox="1"/>
          <p:nvPr/>
        </p:nvSpPr>
        <p:spPr>
          <a:xfrm>
            <a:off x="712520" y="308759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ATWGRTG</a:t>
            </a:r>
          </a:p>
          <a:p>
            <a:r>
              <a:rPr lang="en-US" dirty="0"/>
              <a:t>K =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7D5B6-9CEC-FE4C-BA91-A45A643D6B1D}"/>
              </a:ext>
            </a:extLst>
          </p:cNvPr>
          <p:cNvSpPr/>
          <p:nvPr/>
        </p:nvSpPr>
        <p:spPr>
          <a:xfrm>
            <a:off x="474134" y="2087303"/>
            <a:ext cx="4724400" cy="434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14E5E-FBCB-1D43-8084-B4AE676C2D11}"/>
              </a:ext>
            </a:extLst>
          </p:cNvPr>
          <p:cNvSpPr/>
          <p:nvPr/>
        </p:nvSpPr>
        <p:spPr>
          <a:xfrm>
            <a:off x="421639" y="1460280"/>
            <a:ext cx="306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u="none" strike="noStrike" dirty="0" err="1">
                <a:solidFill>
                  <a:srgbClr val="24292E"/>
                </a:solidFill>
                <a:effectLst/>
                <a:latin typeface="SFMono-Regular"/>
              </a:rPr>
              <a:t>stitchextend_dict</a:t>
            </a:r>
            <a:endParaRPr 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BD56B0-4F04-494A-9B19-BD894D7CA9B8}"/>
              </a:ext>
            </a:extLst>
          </p:cNvPr>
          <p:cNvSpPr txBox="1"/>
          <p:nvPr/>
        </p:nvSpPr>
        <p:spPr>
          <a:xfrm>
            <a:off x="9018452" y="6124987"/>
            <a:ext cx="276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Layer 2, Layer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750952-4ABB-B840-9DAB-202F4C1488F6}"/>
              </a:ext>
            </a:extLst>
          </p:cNvPr>
          <p:cNvSpPr/>
          <p:nvPr/>
        </p:nvSpPr>
        <p:spPr>
          <a:xfrm>
            <a:off x="8089674" y="3369557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46A852-997B-B742-86AE-C2C5DD9A1705}"/>
              </a:ext>
            </a:extLst>
          </p:cNvPr>
          <p:cNvSpPr/>
          <p:nvPr/>
        </p:nvSpPr>
        <p:spPr>
          <a:xfrm>
            <a:off x="6711598" y="3344197"/>
            <a:ext cx="7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ECCHE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F831ED-1B80-E74A-8E0C-47C0C10AD6CC}"/>
              </a:ext>
            </a:extLst>
          </p:cNvPr>
          <p:cNvSpPr/>
          <p:nvPr/>
        </p:nvSpPr>
        <p:spPr>
          <a:xfrm>
            <a:off x="8815639" y="3062065"/>
            <a:ext cx="1280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0.3*0.9*0.9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8A4CEC-4F15-7349-B0FE-4B4CBEA8BA98}"/>
              </a:ext>
            </a:extLst>
          </p:cNvPr>
          <p:cNvSpPr/>
          <p:nvPr/>
        </p:nvSpPr>
        <p:spPr>
          <a:xfrm>
            <a:off x="5603669" y="3005574"/>
            <a:ext cx="1471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0.2*0.1*0.1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70CEBA4-BF7F-9640-ADBB-19F4701C88FA}"/>
              </a:ext>
            </a:extLst>
          </p:cNvPr>
          <p:cNvSpPr/>
          <p:nvPr/>
        </p:nvSpPr>
        <p:spPr>
          <a:xfrm>
            <a:off x="6640177" y="3264629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3456FD2-C804-694F-9942-0C251C6A5AC6}"/>
              </a:ext>
            </a:extLst>
          </p:cNvPr>
          <p:cNvSpPr/>
          <p:nvPr/>
        </p:nvSpPr>
        <p:spPr>
          <a:xfrm>
            <a:off x="7958508" y="32987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2AB462-F5DA-5C40-8ADD-181AA59F643A}"/>
              </a:ext>
            </a:extLst>
          </p:cNvPr>
          <p:cNvSpPr/>
          <p:nvPr/>
        </p:nvSpPr>
        <p:spPr>
          <a:xfrm>
            <a:off x="496818" y="2087303"/>
            <a:ext cx="1411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ECCHE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705CC8-34EA-1345-ACD3-9CD2BDD84FE7}"/>
              </a:ext>
            </a:extLst>
          </p:cNvPr>
          <p:cNvSpPr/>
          <p:nvPr/>
        </p:nvSpPr>
        <p:spPr>
          <a:xfrm>
            <a:off x="1980229" y="2078685"/>
            <a:ext cx="28031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0.2*0.1*0.1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779596-0C41-1944-A403-3F7718D2D517}"/>
              </a:ext>
            </a:extLst>
          </p:cNvPr>
          <p:cNvSpPr/>
          <p:nvPr/>
        </p:nvSpPr>
        <p:spPr>
          <a:xfrm>
            <a:off x="527478" y="2823012"/>
            <a:ext cx="13564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CCEEE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580B9F-8D57-184A-B00F-F5418EF20955}"/>
              </a:ext>
            </a:extLst>
          </p:cNvPr>
          <p:cNvSpPr/>
          <p:nvPr/>
        </p:nvSpPr>
        <p:spPr>
          <a:xfrm>
            <a:off x="1908808" y="2823012"/>
            <a:ext cx="3119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0.3*0.9*0.9</a:t>
            </a:r>
          </a:p>
        </p:txBody>
      </p:sp>
    </p:spTree>
    <p:extLst>
      <p:ext uri="{BB962C8B-B14F-4D97-AF65-F5344CB8AC3E}">
        <p14:creationId xmlns:p14="http://schemas.microsoft.com/office/powerpoint/2010/main" val="635615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E61D13-05EF-CF40-8B83-EA2D6284C9A9}"/>
              </a:ext>
            </a:extLst>
          </p:cNvPr>
          <p:cNvSpPr txBox="1"/>
          <p:nvPr/>
        </p:nvSpPr>
        <p:spPr>
          <a:xfrm>
            <a:off x="712520" y="308759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ATWGRTG</a:t>
            </a:r>
          </a:p>
          <a:p>
            <a:r>
              <a:rPr lang="en-US" dirty="0"/>
              <a:t>K =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7D5B6-9CEC-FE4C-BA91-A45A643D6B1D}"/>
              </a:ext>
            </a:extLst>
          </p:cNvPr>
          <p:cNvSpPr/>
          <p:nvPr/>
        </p:nvSpPr>
        <p:spPr>
          <a:xfrm>
            <a:off x="474134" y="2087303"/>
            <a:ext cx="4724400" cy="434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14E5E-FBCB-1D43-8084-B4AE676C2D11}"/>
              </a:ext>
            </a:extLst>
          </p:cNvPr>
          <p:cNvSpPr/>
          <p:nvPr/>
        </p:nvSpPr>
        <p:spPr>
          <a:xfrm>
            <a:off x="421639" y="1460280"/>
            <a:ext cx="306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u="none" strike="noStrike" dirty="0" err="1">
                <a:solidFill>
                  <a:srgbClr val="24292E"/>
                </a:solidFill>
                <a:effectLst/>
                <a:latin typeface="SFMono-Regular"/>
              </a:rPr>
              <a:t>stitchextend_dict</a:t>
            </a:r>
            <a:endParaRPr 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BD56B0-4F04-494A-9B19-BD894D7CA9B8}"/>
              </a:ext>
            </a:extLst>
          </p:cNvPr>
          <p:cNvSpPr txBox="1"/>
          <p:nvPr/>
        </p:nvSpPr>
        <p:spPr>
          <a:xfrm>
            <a:off x="9018452" y="6124987"/>
            <a:ext cx="276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Layer 2, Layer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750952-4ABB-B840-9DAB-202F4C1488F6}"/>
              </a:ext>
            </a:extLst>
          </p:cNvPr>
          <p:cNvSpPr/>
          <p:nvPr/>
        </p:nvSpPr>
        <p:spPr>
          <a:xfrm>
            <a:off x="8089674" y="3369557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46A852-997B-B742-86AE-C2C5DD9A1705}"/>
              </a:ext>
            </a:extLst>
          </p:cNvPr>
          <p:cNvSpPr/>
          <p:nvPr/>
        </p:nvSpPr>
        <p:spPr>
          <a:xfrm>
            <a:off x="6711598" y="3344197"/>
            <a:ext cx="7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ECCHE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F831ED-1B80-E74A-8E0C-47C0C10AD6CC}"/>
              </a:ext>
            </a:extLst>
          </p:cNvPr>
          <p:cNvSpPr/>
          <p:nvPr/>
        </p:nvSpPr>
        <p:spPr>
          <a:xfrm>
            <a:off x="8815639" y="3062065"/>
            <a:ext cx="1280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0.3*0.9*0.9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8A4CEC-4F15-7349-B0FE-4B4CBEA8BA98}"/>
              </a:ext>
            </a:extLst>
          </p:cNvPr>
          <p:cNvSpPr/>
          <p:nvPr/>
        </p:nvSpPr>
        <p:spPr>
          <a:xfrm>
            <a:off x="5603669" y="3005574"/>
            <a:ext cx="1471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0.2*0.1*0.1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70CEBA4-BF7F-9640-ADBB-19F4701C88FA}"/>
              </a:ext>
            </a:extLst>
          </p:cNvPr>
          <p:cNvSpPr/>
          <p:nvPr/>
        </p:nvSpPr>
        <p:spPr>
          <a:xfrm>
            <a:off x="6640177" y="3264629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3456FD2-C804-694F-9942-0C251C6A5AC6}"/>
              </a:ext>
            </a:extLst>
          </p:cNvPr>
          <p:cNvSpPr/>
          <p:nvPr/>
        </p:nvSpPr>
        <p:spPr>
          <a:xfrm>
            <a:off x="7958508" y="32987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2AB462-F5DA-5C40-8ADD-181AA59F643A}"/>
              </a:ext>
            </a:extLst>
          </p:cNvPr>
          <p:cNvSpPr/>
          <p:nvPr/>
        </p:nvSpPr>
        <p:spPr>
          <a:xfrm>
            <a:off x="496818" y="2087303"/>
            <a:ext cx="1411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ECCHE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705CC8-34EA-1345-ACD3-9CD2BDD84FE7}"/>
              </a:ext>
            </a:extLst>
          </p:cNvPr>
          <p:cNvSpPr/>
          <p:nvPr/>
        </p:nvSpPr>
        <p:spPr>
          <a:xfrm>
            <a:off x="1980229" y="2078685"/>
            <a:ext cx="28031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0.2*0.1*0.1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779596-0C41-1944-A403-3F7718D2D517}"/>
              </a:ext>
            </a:extLst>
          </p:cNvPr>
          <p:cNvSpPr/>
          <p:nvPr/>
        </p:nvSpPr>
        <p:spPr>
          <a:xfrm>
            <a:off x="527478" y="2823012"/>
            <a:ext cx="13564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CCEEE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580B9F-8D57-184A-B00F-F5418EF20955}"/>
              </a:ext>
            </a:extLst>
          </p:cNvPr>
          <p:cNvSpPr/>
          <p:nvPr/>
        </p:nvSpPr>
        <p:spPr>
          <a:xfrm>
            <a:off x="1908808" y="2823012"/>
            <a:ext cx="3119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0.3*0.9*0.9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92C2C7-B470-E642-8E72-90623786DB50}"/>
              </a:ext>
            </a:extLst>
          </p:cNvPr>
          <p:cNvSpPr/>
          <p:nvPr/>
        </p:nvSpPr>
        <p:spPr>
          <a:xfrm>
            <a:off x="6877394" y="4487364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EEE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36ACA7-5B3E-7E43-8138-83C7ACD60479}"/>
              </a:ext>
            </a:extLst>
          </p:cNvPr>
          <p:cNvSpPr/>
          <p:nvPr/>
        </p:nvSpPr>
        <p:spPr>
          <a:xfrm>
            <a:off x="6417211" y="422830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EF9A5-6C24-5D4C-8D2E-17D4D970177A}"/>
              </a:ext>
            </a:extLst>
          </p:cNvPr>
          <p:cNvSpPr/>
          <p:nvPr/>
        </p:nvSpPr>
        <p:spPr>
          <a:xfrm>
            <a:off x="6672852" y="4412975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5A4946-2F4E-1B49-89BE-59828EA7C3BC}"/>
              </a:ext>
            </a:extLst>
          </p:cNvPr>
          <p:cNvCxnSpPr>
            <a:cxnSpLocks/>
          </p:cNvCxnSpPr>
          <p:nvPr/>
        </p:nvCxnSpPr>
        <p:spPr>
          <a:xfrm flipH="1">
            <a:off x="7129726" y="3816900"/>
            <a:ext cx="1311610" cy="60409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98C341A-85F4-A84F-A4E3-0FB8D8AA5A81}"/>
              </a:ext>
            </a:extLst>
          </p:cNvPr>
          <p:cNvSpPr/>
          <p:nvPr/>
        </p:nvSpPr>
        <p:spPr>
          <a:xfrm>
            <a:off x="10372528" y="3982363"/>
            <a:ext cx="12250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CCEEE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0C0646-88F1-7046-82D9-1B9803557FDD}"/>
              </a:ext>
            </a:extLst>
          </p:cNvPr>
          <p:cNvSpPr/>
          <p:nvPr/>
        </p:nvSpPr>
        <p:spPr>
          <a:xfrm>
            <a:off x="11073410" y="4319019"/>
            <a:ext cx="7857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EEE</a:t>
            </a:r>
          </a:p>
        </p:txBody>
      </p:sp>
    </p:spTree>
    <p:extLst>
      <p:ext uri="{BB962C8B-B14F-4D97-AF65-F5344CB8AC3E}">
        <p14:creationId xmlns:p14="http://schemas.microsoft.com/office/powerpoint/2010/main" val="720464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E61D13-05EF-CF40-8B83-EA2D6284C9A9}"/>
              </a:ext>
            </a:extLst>
          </p:cNvPr>
          <p:cNvSpPr txBox="1"/>
          <p:nvPr/>
        </p:nvSpPr>
        <p:spPr>
          <a:xfrm>
            <a:off x="712520" y="308759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ATWGRTG</a:t>
            </a:r>
          </a:p>
          <a:p>
            <a:r>
              <a:rPr lang="en-US" dirty="0"/>
              <a:t>K =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7D5B6-9CEC-FE4C-BA91-A45A643D6B1D}"/>
              </a:ext>
            </a:extLst>
          </p:cNvPr>
          <p:cNvSpPr/>
          <p:nvPr/>
        </p:nvSpPr>
        <p:spPr>
          <a:xfrm>
            <a:off x="474134" y="2087303"/>
            <a:ext cx="4724400" cy="434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14E5E-FBCB-1D43-8084-B4AE676C2D11}"/>
              </a:ext>
            </a:extLst>
          </p:cNvPr>
          <p:cNvSpPr/>
          <p:nvPr/>
        </p:nvSpPr>
        <p:spPr>
          <a:xfrm>
            <a:off x="421639" y="1460280"/>
            <a:ext cx="306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u="none" strike="noStrike" dirty="0" err="1">
                <a:solidFill>
                  <a:srgbClr val="24292E"/>
                </a:solidFill>
                <a:effectLst/>
                <a:latin typeface="SFMono-Regular"/>
              </a:rPr>
              <a:t>stitchextend_dict</a:t>
            </a:r>
            <a:endParaRPr 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BD56B0-4F04-494A-9B19-BD894D7CA9B8}"/>
              </a:ext>
            </a:extLst>
          </p:cNvPr>
          <p:cNvSpPr txBox="1"/>
          <p:nvPr/>
        </p:nvSpPr>
        <p:spPr>
          <a:xfrm>
            <a:off x="9018452" y="6124987"/>
            <a:ext cx="276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Layer 2, Layer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750952-4ABB-B840-9DAB-202F4C1488F6}"/>
              </a:ext>
            </a:extLst>
          </p:cNvPr>
          <p:cNvSpPr/>
          <p:nvPr/>
        </p:nvSpPr>
        <p:spPr>
          <a:xfrm>
            <a:off x="8089674" y="3369557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46A852-997B-B742-86AE-C2C5DD9A1705}"/>
              </a:ext>
            </a:extLst>
          </p:cNvPr>
          <p:cNvSpPr/>
          <p:nvPr/>
        </p:nvSpPr>
        <p:spPr>
          <a:xfrm>
            <a:off x="6711598" y="3344197"/>
            <a:ext cx="7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ECCHE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F831ED-1B80-E74A-8E0C-47C0C10AD6CC}"/>
              </a:ext>
            </a:extLst>
          </p:cNvPr>
          <p:cNvSpPr/>
          <p:nvPr/>
        </p:nvSpPr>
        <p:spPr>
          <a:xfrm>
            <a:off x="8815639" y="3062065"/>
            <a:ext cx="1280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0.3*0.9*0.9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8A4CEC-4F15-7349-B0FE-4B4CBEA8BA98}"/>
              </a:ext>
            </a:extLst>
          </p:cNvPr>
          <p:cNvSpPr/>
          <p:nvPr/>
        </p:nvSpPr>
        <p:spPr>
          <a:xfrm>
            <a:off x="5603669" y="3005574"/>
            <a:ext cx="1471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0.2*0.1*0.1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70CEBA4-BF7F-9640-ADBB-19F4701C88FA}"/>
              </a:ext>
            </a:extLst>
          </p:cNvPr>
          <p:cNvSpPr/>
          <p:nvPr/>
        </p:nvSpPr>
        <p:spPr>
          <a:xfrm>
            <a:off x="6640177" y="3264629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3456FD2-C804-694F-9942-0C251C6A5AC6}"/>
              </a:ext>
            </a:extLst>
          </p:cNvPr>
          <p:cNvSpPr/>
          <p:nvPr/>
        </p:nvSpPr>
        <p:spPr>
          <a:xfrm>
            <a:off x="7958508" y="32987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2AB462-F5DA-5C40-8ADD-181AA59F643A}"/>
              </a:ext>
            </a:extLst>
          </p:cNvPr>
          <p:cNvSpPr/>
          <p:nvPr/>
        </p:nvSpPr>
        <p:spPr>
          <a:xfrm>
            <a:off x="496818" y="2087303"/>
            <a:ext cx="1411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ECCHE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705CC8-34EA-1345-ACD3-9CD2BDD84FE7}"/>
              </a:ext>
            </a:extLst>
          </p:cNvPr>
          <p:cNvSpPr/>
          <p:nvPr/>
        </p:nvSpPr>
        <p:spPr>
          <a:xfrm>
            <a:off x="1980229" y="2078685"/>
            <a:ext cx="28031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0.2*0.1*0.1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779596-0C41-1944-A403-3F7718D2D517}"/>
              </a:ext>
            </a:extLst>
          </p:cNvPr>
          <p:cNvSpPr/>
          <p:nvPr/>
        </p:nvSpPr>
        <p:spPr>
          <a:xfrm>
            <a:off x="527478" y="2823012"/>
            <a:ext cx="13564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CCEEE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580B9F-8D57-184A-B00F-F5418EF20955}"/>
              </a:ext>
            </a:extLst>
          </p:cNvPr>
          <p:cNvSpPr/>
          <p:nvPr/>
        </p:nvSpPr>
        <p:spPr>
          <a:xfrm>
            <a:off x="1908808" y="2823012"/>
            <a:ext cx="3119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0.3*0.9*0.9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92C2C7-B470-E642-8E72-90623786DB50}"/>
              </a:ext>
            </a:extLst>
          </p:cNvPr>
          <p:cNvSpPr/>
          <p:nvPr/>
        </p:nvSpPr>
        <p:spPr>
          <a:xfrm>
            <a:off x="6694780" y="448736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CCEEEE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36ACA7-5B3E-7E43-8138-83C7ACD60479}"/>
              </a:ext>
            </a:extLst>
          </p:cNvPr>
          <p:cNvSpPr/>
          <p:nvPr/>
        </p:nvSpPr>
        <p:spPr>
          <a:xfrm>
            <a:off x="7597077" y="4228309"/>
            <a:ext cx="1774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0.3*0.9*0.9*1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EF9A5-6C24-5D4C-8D2E-17D4D970177A}"/>
              </a:ext>
            </a:extLst>
          </p:cNvPr>
          <p:cNvSpPr/>
          <p:nvPr/>
        </p:nvSpPr>
        <p:spPr>
          <a:xfrm>
            <a:off x="6672852" y="4412975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5A4946-2F4E-1B49-89BE-59828EA7C3BC}"/>
              </a:ext>
            </a:extLst>
          </p:cNvPr>
          <p:cNvCxnSpPr>
            <a:cxnSpLocks/>
          </p:cNvCxnSpPr>
          <p:nvPr/>
        </p:nvCxnSpPr>
        <p:spPr>
          <a:xfrm flipH="1">
            <a:off x="7129726" y="3816900"/>
            <a:ext cx="1311610" cy="60409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BB8183F-64AA-0941-9D6C-7F7EC6098A8A}"/>
              </a:ext>
            </a:extLst>
          </p:cNvPr>
          <p:cNvSpPr txBox="1"/>
          <p:nvPr/>
        </p:nvSpPr>
        <p:spPr>
          <a:xfrm>
            <a:off x="8741609" y="5622168"/>
            <a:ext cx="3038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Edge Contraction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59E1E1-749F-B54B-9CD1-D26A3D136E77}"/>
              </a:ext>
            </a:extLst>
          </p:cNvPr>
          <p:cNvSpPr txBox="1"/>
          <p:nvPr/>
        </p:nvSpPr>
        <p:spPr>
          <a:xfrm>
            <a:off x="4296953" y="2109462"/>
            <a:ext cx="736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4322D0-8270-6B4B-BE97-3C1ECDBCAD34}"/>
              </a:ext>
            </a:extLst>
          </p:cNvPr>
          <p:cNvSpPr txBox="1"/>
          <p:nvPr/>
        </p:nvSpPr>
        <p:spPr>
          <a:xfrm>
            <a:off x="4328778" y="2852919"/>
            <a:ext cx="736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FF8845-8DE8-114E-B022-7B837A98737D}"/>
              </a:ext>
            </a:extLst>
          </p:cNvPr>
          <p:cNvSpPr/>
          <p:nvPr/>
        </p:nvSpPr>
        <p:spPr>
          <a:xfrm>
            <a:off x="490470" y="3523105"/>
            <a:ext cx="15824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CCEEEE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D7930D-AD18-F640-A6E2-8D100736D73B}"/>
              </a:ext>
            </a:extLst>
          </p:cNvPr>
          <p:cNvSpPr/>
          <p:nvPr/>
        </p:nvSpPr>
        <p:spPr>
          <a:xfrm>
            <a:off x="2069982" y="3650300"/>
            <a:ext cx="2525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0.3*0.9*0.9*1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19C4EB-8FA2-BB4A-A5EF-C228A2D01187}"/>
              </a:ext>
            </a:extLst>
          </p:cNvPr>
          <p:cNvSpPr txBox="1"/>
          <p:nvPr/>
        </p:nvSpPr>
        <p:spPr>
          <a:xfrm>
            <a:off x="4318977" y="3591657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Add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FF354F-BC4B-1243-8436-511686DFCEE4}"/>
              </a:ext>
            </a:extLst>
          </p:cNvPr>
          <p:cNvSpPr/>
          <p:nvPr/>
        </p:nvSpPr>
        <p:spPr>
          <a:xfrm>
            <a:off x="10372528" y="3982363"/>
            <a:ext cx="12250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CCEEE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F30893-F72E-E54C-97F4-7DF1ECB9AD23}"/>
              </a:ext>
            </a:extLst>
          </p:cNvPr>
          <p:cNvSpPr/>
          <p:nvPr/>
        </p:nvSpPr>
        <p:spPr>
          <a:xfrm>
            <a:off x="11073410" y="4319019"/>
            <a:ext cx="7857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EEE</a:t>
            </a:r>
          </a:p>
        </p:txBody>
      </p:sp>
    </p:spTree>
    <p:extLst>
      <p:ext uri="{BB962C8B-B14F-4D97-AF65-F5344CB8AC3E}">
        <p14:creationId xmlns:p14="http://schemas.microsoft.com/office/powerpoint/2010/main" val="1723211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E61D13-05EF-CF40-8B83-EA2D6284C9A9}"/>
              </a:ext>
            </a:extLst>
          </p:cNvPr>
          <p:cNvSpPr txBox="1"/>
          <p:nvPr/>
        </p:nvSpPr>
        <p:spPr>
          <a:xfrm>
            <a:off x="712520" y="308759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ATWGRTG</a:t>
            </a:r>
          </a:p>
          <a:p>
            <a:r>
              <a:rPr lang="en-US" dirty="0"/>
              <a:t>K =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7D5B6-9CEC-FE4C-BA91-A45A643D6B1D}"/>
              </a:ext>
            </a:extLst>
          </p:cNvPr>
          <p:cNvSpPr/>
          <p:nvPr/>
        </p:nvSpPr>
        <p:spPr>
          <a:xfrm>
            <a:off x="474134" y="2087303"/>
            <a:ext cx="4724400" cy="434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14E5E-FBCB-1D43-8084-B4AE676C2D11}"/>
              </a:ext>
            </a:extLst>
          </p:cNvPr>
          <p:cNvSpPr/>
          <p:nvPr/>
        </p:nvSpPr>
        <p:spPr>
          <a:xfrm>
            <a:off x="421639" y="1460280"/>
            <a:ext cx="306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u="none" strike="noStrike" dirty="0" err="1">
                <a:solidFill>
                  <a:srgbClr val="24292E"/>
                </a:solidFill>
                <a:effectLst/>
                <a:latin typeface="SFMono-Regular"/>
              </a:rPr>
              <a:t>stitchextend_dict</a:t>
            </a:r>
            <a:endParaRPr 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BD56B0-4F04-494A-9B19-BD894D7CA9B8}"/>
              </a:ext>
            </a:extLst>
          </p:cNvPr>
          <p:cNvSpPr txBox="1"/>
          <p:nvPr/>
        </p:nvSpPr>
        <p:spPr>
          <a:xfrm>
            <a:off x="9018452" y="6124987"/>
            <a:ext cx="276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Layer 2, Layer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92C2C7-B470-E642-8E72-90623786DB50}"/>
              </a:ext>
            </a:extLst>
          </p:cNvPr>
          <p:cNvSpPr/>
          <p:nvPr/>
        </p:nvSpPr>
        <p:spPr>
          <a:xfrm>
            <a:off x="6694780" y="448736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CCEEEE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36ACA7-5B3E-7E43-8138-83C7ACD60479}"/>
              </a:ext>
            </a:extLst>
          </p:cNvPr>
          <p:cNvSpPr/>
          <p:nvPr/>
        </p:nvSpPr>
        <p:spPr>
          <a:xfrm>
            <a:off x="7597077" y="4228309"/>
            <a:ext cx="1774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0.3*0.9*0.9*1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EF9A5-6C24-5D4C-8D2E-17D4D970177A}"/>
              </a:ext>
            </a:extLst>
          </p:cNvPr>
          <p:cNvSpPr/>
          <p:nvPr/>
        </p:nvSpPr>
        <p:spPr>
          <a:xfrm>
            <a:off x="6672852" y="4412975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FF8845-8DE8-114E-B022-7B837A98737D}"/>
              </a:ext>
            </a:extLst>
          </p:cNvPr>
          <p:cNvSpPr/>
          <p:nvPr/>
        </p:nvSpPr>
        <p:spPr>
          <a:xfrm>
            <a:off x="505864" y="2161440"/>
            <a:ext cx="15824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CCEEEE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D7930D-AD18-F640-A6E2-8D100736D73B}"/>
              </a:ext>
            </a:extLst>
          </p:cNvPr>
          <p:cNvSpPr/>
          <p:nvPr/>
        </p:nvSpPr>
        <p:spPr>
          <a:xfrm>
            <a:off x="2085376" y="2288635"/>
            <a:ext cx="2525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0.3*0.9*0.9*1</a:t>
            </a:r>
          </a:p>
        </p:txBody>
      </p:sp>
    </p:spTree>
    <p:extLst>
      <p:ext uri="{BB962C8B-B14F-4D97-AF65-F5344CB8AC3E}">
        <p14:creationId xmlns:p14="http://schemas.microsoft.com/office/powerpoint/2010/main" val="3605655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E61D13-05EF-CF40-8B83-EA2D6284C9A9}"/>
              </a:ext>
            </a:extLst>
          </p:cNvPr>
          <p:cNvSpPr txBox="1"/>
          <p:nvPr/>
        </p:nvSpPr>
        <p:spPr>
          <a:xfrm>
            <a:off x="712520" y="308759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ATWGRTG</a:t>
            </a:r>
          </a:p>
          <a:p>
            <a:r>
              <a:rPr lang="en-US" dirty="0"/>
              <a:t>K =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7D5B6-9CEC-FE4C-BA91-A45A643D6B1D}"/>
              </a:ext>
            </a:extLst>
          </p:cNvPr>
          <p:cNvSpPr/>
          <p:nvPr/>
        </p:nvSpPr>
        <p:spPr>
          <a:xfrm>
            <a:off x="474134" y="2087303"/>
            <a:ext cx="4724400" cy="434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14E5E-FBCB-1D43-8084-B4AE676C2D11}"/>
              </a:ext>
            </a:extLst>
          </p:cNvPr>
          <p:cNvSpPr/>
          <p:nvPr/>
        </p:nvSpPr>
        <p:spPr>
          <a:xfrm>
            <a:off x="421639" y="1460280"/>
            <a:ext cx="306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u="none" strike="noStrike" dirty="0" err="1">
                <a:solidFill>
                  <a:srgbClr val="24292E"/>
                </a:solidFill>
                <a:effectLst/>
                <a:latin typeface="SFMono-Regular"/>
              </a:rPr>
              <a:t>stitchextend_dict</a:t>
            </a:r>
            <a:endParaRPr 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BD56B0-4F04-494A-9B19-BD894D7CA9B8}"/>
              </a:ext>
            </a:extLst>
          </p:cNvPr>
          <p:cNvSpPr txBox="1"/>
          <p:nvPr/>
        </p:nvSpPr>
        <p:spPr>
          <a:xfrm>
            <a:off x="9018452" y="6124987"/>
            <a:ext cx="276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Layer 2, Layer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92C2C7-B470-E642-8E72-90623786DB50}"/>
              </a:ext>
            </a:extLst>
          </p:cNvPr>
          <p:cNvSpPr/>
          <p:nvPr/>
        </p:nvSpPr>
        <p:spPr>
          <a:xfrm>
            <a:off x="6694780" y="448736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CCEEEE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36ACA7-5B3E-7E43-8138-83C7ACD60479}"/>
              </a:ext>
            </a:extLst>
          </p:cNvPr>
          <p:cNvSpPr/>
          <p:nvPr/>
        </p:nvSpPr>
        <p:spPr>
          <a:xfrm>
            <a:off x="7597077" y="4228309"/>
            <a:ext cx="1774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0.3*0.9*0.9*1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EF9A5-6C24-5D4C-8D2E-17D4D970177A}"/>
              </a:ext>
            </a:extLst>
          </p:cNvPr>
          <p:cNvSpPr/>
          <p:nvPr/>
        </p:nvSpPr>
        <p:spPr>
          <a:xfrm>
            <a:off x="6672852" y="4412975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FF8845-8DE8-114E-B022-7B837A98737D}"/>
              </a:ext>
            </a:extLst>
          </p:cNvPr>
          <p:cNvSpPr/>
          <p:nvPr/>
        </p:nvSpPr>
        <p:spPr>
          <a:xfrm>
            <a:off x="505864" y="2161440"/>
            <a:ext cx="15824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CCEEEE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D7930D-AD18-F640-A6E2-8D100736D73B}"/>
              </a:ext>
            </a:extLst>
          </p:cNvPr>
          <p:cNvSpPr/>
          <p:nvPr/>
        </p:nvSpPr>
        <p:spPr>
          <a:xfrm>
            <a:off x="2085376" y="2288635"/>
            <a:ext cx="2525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0.3*0.9*0.9*1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456CA-40DB-7644-BE15-79AF2F9305A0}"/>
              </a:ext>
            </a:extLst>
          </p:cNvPr>
          <p:cNvSpPr/>
          <p:nvPr/>
        </p:nvSpPr>
        <p:spPr>
          <a:xfrm>
            <a:off x="6880934" y="5640233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EEE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E1DD7-FA85-2544-B524-BC8E359BC4DE}"/>
              </a:ext>
            </a:extLst>
          </p:cNvPr>
          <p:cNvSpPr/>
          <p:nvPr/>
        </p:nvSpPr>
        <p:spPr>
          <a:xfrm>
            <a:off x="8205565" y="5643855"/>
            <a:ext cx="529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EEC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DE04A8-8E76-D34A-8F64-0FCAE8E1BB97}"/>
              </a:ext>
            </a:extLst>
          </p:cNvPr>
          <p:cNvSpPr/>
          <p:nvPr/>
        </p:nvSpPr>
        <p:spPr>
          <a:xfrm>
            <a:off x="9484218" y="5635268"/>
            <a:ext cx="554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9BB5F2-782D-C544-BE6C-322225F2C196}"/>
              </a:ext>
            </a:extLst>
          </p:cNvPr>
          <p:cNvSpPr/>
          <p:nvPr/>
        </p:nvSpPr>
        <p:spPr>
          <a:xfrm>
            <a:off x="6420751" y="5381178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9D151B-DECA-0244-983A-22BE09AC0B06}"/>
              </a:ext>
            </a:extLst>
          </p:cNvPr>
          <p:cNvSpPr/>
          <p:nvPr/>
        </p:nvSpPr>
        <p:spPr>
          <a:xfrm>
            <a:off x="7775887" y="5381178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E05A23-FC45-3141-BB4C-5699DDF77CE3}"/>
              </a:ext>
            </a:extLst>
          </p:cNvPr>
          <p:cNvSpPr/>
          <p:nvPr/>
        </p:nvSpPr>
        <p:spPr>
          <a:xfrm>
            <a:off x="9058207" y="5371248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2369AE-C8DB-F944-826A-C45E062C88AF}"/>
              </a:ext>
            </a:extLst>
          </p:cNvPr>
          <p:cNvSpPr/>
          <p:nvPr/>
        </p:nvSpPr>
        <p:spPr>
          <a:xfrm>
            <a:off x="6676392" y="5565844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669FC8C-4DC6-2541-AA5B-741FC759EEA6}"/>
              </a:ext>
            </a:extLst>
          </p:cNvPr>
          <p:cNvSpPr/>
          <p:nvPr/>
        </p:nvSpPr>
        <p:spPr>
          <a:xfrm>
            <a:off x="7993261" y="5569466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4E3934-D481-7D4B-A5D6-426C7DF17FE9}"/>
              </a:ext>
            </a:extLst>
          </p:cNvPr>
          <p:cNvSpPr/>
          <p:nvPr/>
        </p:nvSpPr>
        <p:spPr>
          <a:xfrm>
            <a:off x="9310130" y="5565844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4411A7-072B-C54E-AD18-6B7C9D5D7084}"/>
              </a:ext>
            </a:extLst>
          </p:cNvPr>
          <p:cNvCxnSpPr>
            <a:cxnSpLocks/>
          </p:cNvCxnSpPr>
          <p:nvPr/>
        </p:nvCxnSpPr>
        <p:spPr>
          <a:xfrm flipH="1">
            <a:off x="7155679" y="4983500"/>
            <a:ext cx="8316" cy="5906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9E1AFC-F0B6-004E-962A-9C3495289A8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315946" y="4965246"/>
            <a:ext cx="1160143" cy="6042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864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08B1B6F-61C9-6E4E-A805-226ACA120689}"/>
              </a:ext>
            </a:extLst>
          </p:cNvPr>
          <p:cNvSpPr txBox="1"/>
          <p:nvPr/>
        </p:nvSpPr>
        <p:spPr>
          <a:xfrm>
            <a:off x="8679021" y="3495219"/>
            <a:ext cx="3038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Edge Contraction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E61D13-05EF-CF40-8B83-EA2D6284C9A9}"/>
              </a:ext>
            </a:extLst>
          </p:cNvPr>
          <p:cNvSpPr txBox="1"/>
          <p:nvPr/>
        </p:nvSpPr>
        <p:spPr>
          <a:xfrm>
            <a:off x="712520" y="308759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ATWGRTG</a:t>
            </a:r>
          </a:p>
          <a:p>
            <a:r>
              <a:rPr lang="en-US" dirty="0"/>
              <a:t>K =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7D5B6-9CEC-FE4C-BA91-A45A643D6B1D}"/>
              </a:ext>
            </a:extLst>
          </p:cNvPr>
          <p:cNvSpPr/>
          <p:nvPr/>
        </p:nvSpPr>
        <p:spPr>
          <a:xfrm>
            <a:off x="474134" y="2087303"/>
            <a:ext cx="4724400" cy="434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14E5E-FBCB-1D43-8084-B4AE676C2D11}"/>
              </a:ext>
            </a:extLst>
          </p:cNvPr>
          <p:cNvSpPr/>
          <p:nvPr/>
        </p:nvSpPr>
        <p:spPr>
          <a:xfrm>
            <a:off x="421639" y="1460280"/>
            <a:ext cx="306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u="none" strike="noStrike" dirty="0" err="1">
                <a:solidFill>
                  <a:srgbClr val="24292E"/>
                </a:solidFill>
                <a:effectLst/>
                <a:latin typeface="SFMono-Regular"/>
              </a:rPr>
              <a:t>stitchextend_dict</a:t>
            </a:r>
            <a:endParaRPr 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BD56B0-4F04-494A-9B19-BD894D7CA9B8}"/>
              </a:ext>
            </a:extLst>
          </p:cNvPr>
          <p:cNvSpPr txBox="1"/>
          <p:nvPr/>
        </p:nvSpPr>
        <p:spPr>
          <a:xfrm>
            <a:off x="9018452" y="6124987"/>
            <a:ext cx="276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Layer 2, Layer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92C2C7-B470-E642-8E72-90623786DB50}"/>
              </a:ext>
            </a:extLst>
          </p:cNvPr>
          <p:cNvSpPr/>
          <p:nvPr/>
        </p:nvSpPr>
        <p:spPr>
          <a:xfrm>
            <a:off x="6694780" y="448736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CCEEEE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36ACA7-5B3E-7E43-8138-83C7ACD60479}"/>
              </a:ext>
            </a:extLst>
          </p:cNvPr>
          <p:cNvSpPr/>
          <p:nvPr/>
        </p:nvSpPr>
        <p:spPr>
          <a:xfrm>
            <a:off x="7597077" y="4228309"/>
            <a:ext cx="1774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0.3*0.9*0.9*1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EF9A5-6C24-5D4C-8D2E-17D4D970177A}"/>
              </a:ext>
            </a:extLst>
          </p:cNvPr>
          <p:cNvSpPr/>
          <p:nvPr/>
        </p:nvSpPr>
        <p:spPr>
          <a:xfrm>
            <a:off x="6672852" y="4412975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FF8845-8DE8-114E-B022-7B837A98737D}"/>
              </a:ext>
            </a:extLst>
          </p:cNvPr>
          <p:cNvSpPr/>
          <p:nvPr/>
        </p:nvSpPr>
        <p:spPr>
          <a:xfrm>
            <a:off x="505864" y="2161440"/>
            <a:ext cx="15824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CCEEEE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D7930D-AD18-F640-A6E2-8D100736D73B}"/>
              </a:ext>
            </a:extLst>
          </p:cNvPr>
          <p:cNvSpPr/>
          <p:nvPr/>
        </p:nvSpPr>
        <p:spPr>
          <a:xfrm>
            <a:off x="2085376" y="2288635"/>
            <a:ext cx="2525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0.3*0.9*0.9*1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456CA-40DB-7644-BE15-79AF2F9305A0}"/>
              </a:ext>
            </a:extLst>
          </p:cNvPr>
          <p:cNvSpPr/>
          <p:nvPr/>
        </p:nvSpPr>
        <p:spPr>
          <a:xfrm>
            <a:off x="6691271" y="5639982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CCEEEEE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E1DD7-FA85-2544-B524-BC8E359BC4DE}"/>
              </a:ext>
            </a:extLst>
          </p:cNvPr>
          <p:cNvSpPr/>
          <p:nvPr/>
        </p:nvSpPr>
        <p:spPr>
          <a:xfrm>
            <a:off x="7983777" y="5635268"/>
            <a:ext cx="1001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CCEEEEC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9BB5F2-782D-C544-BE6C-322225F2C196}"/>
              </a:ext>
            </a:extLst>
          </p:cNvPr>
          <p:cNvSpPr/>
          <p:nvPr/>
        </p:nvSpPr>
        <p:spPr>
          <a:xfrm>
            <a:off x="5185871" y="5270324"/>
            <a:ext cx="1930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0.3*0.9*0.9*1*0.5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9D151B-DECA-0244-983A-22BE09AC0B06}"/>
              </a:ext>
            </a:extLst>
          </p:cNvPr>
          <p:cNvSpPr/>
          <p:nvPr/>
        </p:nvSpPr>
        <p:spPr>
          <a:xfrm>
            <a:off x="8679021" y="5270324"/>
            <a:ext cx="1983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0.3*0.9*0.9*1*0.4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2369AE-C8DB-F944-826A-C45E062C88AF}"/>
              </a:ext>
            </a:extLst>
          </p:cNvPr>
          <p:cNvSpPr/>
          <p:nvPr/>
        </p:nvSpPr>
        <p:spPr>
          <a:xfrm>
            <a:off x="6676392" y="5565844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669FC8C-4DC6-2541-AA5B-741FC759EEA6}"/>
              </a:ext>
            </a:extLst>
          </p:cNvPr>
          <p:cNvSpPr/>
          <p:nvPr/>
        </p:nvSpPr>
        <p:spPr>
          <a:xfrm>
            <a:off x="7993261" y="5569466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4411A7-072B-C54E-AD18-6B7C9D5D7084}"/>
              </a:ext>
            </a:extLst>
          </p:cNvPr>
          <p:cNvCxnSpPr>
            <a:cxnSpLocks/>
          </p:cNvCxnSpPr>
          <p:nvPr/>
        </p:nvCxnSpPr>
        <p:spPr>
          <a:xfrm flipH="1">
            <a:off x="7155679" y="4983500"/>
            <a:ext cx="8316" cy="5906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9E1AFC-F0B6-004E-962A-9C3495289A8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315946" y="4965246"/>
            <a:ext cx="1160143" cy="6042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BB734D5-FDDC-8248-B7EF-D4B85078801A}"/>
              </a:ext>
            </a:extLst>
          </p:cNvPr>
          <p:cNvSpPr/>
          <p:nvPr/>
        </p:nvSpPr>
        <p:spPr>
          <a:xfrm>
            <a:off x="505864" y="3059668"/>
            <a:ext cx="19832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CCEEEEE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0D3493-03B7-CC47-B995-94DC8A339AA7}"/>
              </a:ext>
            </a:extLst>
          </p:cNvPr>
          <p:cNvSpPr/>
          <p:nvPr/>
        </p:nvSpPr>
        <p:spPr>
          <a:xfrm>
            <a:off x="525533" y="4015367"/>
            <a:ext cx="20012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CCEEEEC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25C250-A01A-6941-8707-3447C233E031}"/>
              </a:ext>
            </a:extLst>
          </p:cNvPr>
          <p:cNvSpPr/>
          <p:nvPr/>
        </p:nvSpPr>
        <p:spPr>
          <a:xfrm>
            <a:off x="2434662" y="3198963"/>
            <a:ext cx="2507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0.3*0.9*0.9*1*0.5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3B50B2-D367-8741-99B8-82CE435371D3}"/>
              </a:ext>
            </a:extLst>
          </p:cNvPr>
          <p:cNvSpPr/>
          <p:nvPr/>
        </p:nvSpPr>
        <p:spPr>
          <a:xfrm>
            <a:off x="2489099" y="4161595"/>
            <a:ext cx="2507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0.3*0.9*0.9*1*0.4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5F4E5C-61FA-8341-90C6-C6103B201F52}"/>
              </a:ext>
            </a:extLst>
          </p:cNvPr>
          <p:cNvSpPr txBox="1"/>
          <p:nvPr/>
        </p:nvSpPr>
        <p:spPr>
          <a:xfrm>
            <a:off x="4387980" y="2247789"/>
            <a:ext cx="736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BF9A7D-8D2A-564D-A40D-723680ECC5ED}"/>
              </a:ext>
            </a:extLst>
          </p:cNvPr>
          <p:cNvSpPr txBox="1"/>
          <p:nvPr/>
        </p:nvSpPr>
        <p:spPr>
          <a:xfrm>
            <a:off x="4802903" y="3171803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Add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03DFBC-463B-3A48-9A2D-A8231EC4C98F}"/>
              </a:ext>
            </a:extLst>
          </p:cNvPr>
          <p:cNvSpPr txBox="1"/>
          <p:nvPr/>
        </p:nvSpPr>
        <p:spPr>
          <a:xfrm>
            <a:off x="4872182" y="4079994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3349025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E61D13-05EF-CF40-8B83-EA2D6284C9A9}"/>
              </a:ext>
            </a:extLst>
          </p:cNvPr>
          <p:cNvSpPr txBox="1"/>
          <p:nvPr/>
        </p:nvSpPr>
        <p:spPr>
          <a:xfrm>
            <a:off x="712520" y="308759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ATWGRTG</a:t>
            </a:r>
          </a:p>
          <a:p>
            <a:r>
              <a:rPr lang="en-US" dirty="0"/>
              <a:t>K =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7D5B6-9CEC-FE4C-BA91-A45A643D6B1D}"/>
              </a:ext>
            </a:extLst>
          </p:cNvPr>
          <p:cNvSpPr/>
          <p:nvPr/>
        </p:nvSpPr>
        <p:spPr>
          <a:xfrm>
            <a:off x="474134" y="2087303"/>
            <a:ext cx="4724400" cy="434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14E5E-FBCB-1D43-8084-B4AE676C2D11}"/>
              </a:ext>
            </a:extLst>
          </p:cNvPr>
          <p:cNvSpPr/>
          <p:nvPr/>
        </p:nvSpPr>
        <p:spPr>
          <a:xfrm>
            <a:off x="421639" y="1460280"/>
            <a:ext cx="306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u="none" strike="noStrike" dirty="0" err="1">
                <a:solidFill>
                  <a:srgbClr val="24292E"/>
                </a:solidFill>
                <a:effectLst/>
                <a:latin typeface="SFMono-Regular"/>
              </a:rPr>
              <a:t>stitchextend_dict</a:t>
            </a:r>
            <a:endParaRPr 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BD56B0-4F04-494A-9B19-BD894D7CA9B8}"/>
              </a:ext>
            </a:extLst>
          </p:cNvPr>
          <p:cNvSpPr txBox="1"/>
          <p:nvPr/>
        </p:nvSpPr>
        <p:spPr>
          <a:xfrm>
            <a:off x="9018452" y="6124987"/>
            <a:ext cx="276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Layer 2, Layer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456CA-40DB-7644-BE15-79AF2F9305A0}"/>
              </a:ext>
            </a:extLst>
          </p:cNvPr>
          <p:cNvSpPr/>
          <p:nvPr/>
        </p:nvSpPr>
        <p:spPr>
          <a:xfrm>
            <a:off x="6691271" y="5639982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CCEEEEE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E1DD7-FA85-2544-B524-BC8E359BC4DE}"/>
              </a:ext>
            </a:extLst>
          </p:cNvPr>
          <p:cNvSpPr/>
          <p:nvPr/>
        </p:nvSpPr>
        <p:spPr>
          <a:xfrm>
            <a:off x="7983777" y="5635268"/>
            <a:ext cx="1001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CCEEEEC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9BB5F2-782D-C544-BE6C-322225F2C196}"/>
              </a:ext>
            </a:extLst>
          </p:cNvPr>
          <p:cNvSpPr/>
          <p:nvPr/>
        </p:nvSpPr>
        <p:spPr>
          <a:xfrm>
            <a:off x="5185871" y="5270324"/>
            <a:ext cx="1930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0.3*0.9*0.9*1*0.5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9D151B-DECA-0244-983A-22BE09AC0B06}"/>
              </a:ext>
            </a:extLst>
          </p:cNvPr>
          <p:cNvSpPr/>
          <p:nvPr/>
        </p:nvSpPr>
        <p:spPr>
          <a:xfrm>
            <a:off x="8679021" y="5270324"/>
            <a:ext cx="1983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0.3*0.9*0.9*1*0.4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2369AE-C8DB-F944-826A-C45E062C88AF}"/>
              </a:ext>
            </a:extLst>
          </p:cNvPr>
          <p:cNvSpPr/>
          <p:nvPr/>
        </p:nvSpPr>
        <p:spPr>
          <a:xfrm>
            <a:off x="6676392" y="5565844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669FC8C-4DC6-2541-AA5B-741FC759EEA6}"/>
              </a:ext>
            </a:extLst>
          </p:cNvPr>
          <p:cNvSpPr/>
          <p:nvPr/>
        </p:nvSpPr>
        <p:spPr>
          <a:xfrm>
            <a:off x="7993261" y="5569466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B734D5-FDDC-8248-B7EF-D4B85078801A}"/>
              </a:ext>
            </a:extLst>
          </p:cNvPr>
          <p:cNvSpPr/>
          <p:nvPr/>
        </p:nvSpPr>
        <p:spPr>
          <a:xfrm>
            <a:off x="474134" y="2208330"/>
            <a:ext cx="19832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CCEEEEE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0D3493-03B7-CC47-B995-94DC8A339AA7}"/>
              </a:ext>
            </a:extLst>
          </p:cNvPr>
          <p:cNvSpPr/>
          <p:nvPr/>
        </p:nvSpPr>
        <p:spPr>
          <a:xfrm>
            <a:off x="493803" y="3164029"/>
            <a:ext cx="20012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CCEEEEC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25C250-A01A-6941-8707-3447C233E031}"/>
              </a:ext>
            </a:extLst>
          </p:cNvPr>
          <p:cNvSpPr/>
          <p:nvPr/>
        </p:nvSpPr>
        <p:spPr>
          <a:xfrm>
            <a:off x="2402932" y="2347625"/>
            <a:ext cx="2507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0.3*0.9*0.9*1*0.5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3B50B2-D367-8741-99B8-82CE435371D3}"/>
              </a:ext>
            </a:extLst>
          </p:cNvPr>
          <p:cNvSpPr/>
          <p:nvPr/>
        </p:nvSpPr>
        <p:spPr>
          <a:xfrm>
            <a:off x="2457369" y="3310257"/>
            <a:ext cx="2507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0.3*0.9*0.9*1*0.4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30D405-A5F2-A546-8E70-B4A6080BD6CD}"/>
              </a:ext>
            </a:extLst>
          </p:cNvPr>
          <p:cNvSpPr txBox="1"/>
          <p:nvPr/>
        </p:nvSpPr>
        <p:spPr>
          <a:xfrm>
            <a:off x="5465876" y="2347625"/>
            <a:ext cx="6315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Entire graph is now edge contracted!</a:t>
            </a:r>
          </a:p>
        </p:txBody>
      </p:sp>
    </p:spTree>
    <p:extLst>
      <p:ext uri="{BB962C8B-B14F-4D97-AF65-F5344CB8AC3E}">
        <p14:creationId xmlns:p14="http://schemas.microsoft.com/office/powerpoint/2010/main" val="1688243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E61D13-05EF-CF40-8B83-EA2D6284C9A9}"/>
              </a:ext>
            </a:extLst>
          </p:cNvPr>
          <p:cNvSpPr txBox="1"/>
          <p:nvPr/>
        </p:nvSpPr>
        <p:spPr>
          <a:xfrm>
            <a:off x="712520" y="308759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ATWGRTG</a:t>
            </a:r>
          </a:p>
          <a:p>
            <a:r>
              <a:rPr lang="en-US" dirty="0"/>
              <a:t>K =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7D5B6-9CEC-FE4C-BA91-A45A643D6B1D}"/>
              </a:ext>
            </a:extLst>
          </p:cNvPr>
          <p:cNvSpPr/>
          <p:nvPr/>
        </p:nvSpPr>
        <p:spPr>
          <a:xfrm>
            <a:off x="474134" y="2087303"/>
            <a:ext cx="4724400" cy="434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14E5E-FBCB-1D43-8084-B4AE676C2D11}"/>
              </a:ext>
            </a:extLst>
          </p:cNvPr>
          <p:cNvSpPr/>
          <p:nvPr/>
        </p:nvSpPr>
        <p:spPr>
          <a:xfrm>
            <a:off x="421639" y="1460280"/>
            <a:ext cx="306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u="none" strike="noStrike" dirty="0" err="1">
                <a:solidFill>
                  <a:srgbClr val="24292E"/>
                </a:solidFill>
                <a:effectLst/>
                <a:latin typeface="SFMono-Regular"/>
              </a:rPr>
              <a:t>stitchextend_dict</a:t>
            </a:r>
            <a:endParaRPr 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BD56B0-4F04-494A-9B19-BD894D7CA9B8}"/>
              </a:ext>
            </a:extLst>
          </p:cNvPr>
          <p:cNvSpPr txBox="1"/>
          <p:nvPr/>
        </p:nvSpPr>
        <p:spPr>
          <a:xfrm>
            <a:off x="9018452" y="6124987"/>
            <a:ext cx="276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Layer 2, Layer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456CA-40DB-7644-BE15-79AF2F9305A0}"/>
              </a:ext>
            </a:extLst>
          </p:cNvPr>
          <p:cNvSpPr/>
          <p:nvPr/>
        </p:nvSpPr>
        <p:spPr>
          <a:xfrm>
            <a:off x="6691271" y="5639982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CCEEEEE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E1DD7-FA85-2544-B524-BC8E359BC4DE}"/>
              </a:ext>
            </a:extLst>
          </p:cNvPr>
          <p:cNvSpPr/>
          <p:nvPr/>
        </p:nvSpPr>
        <p:spPr>
          <a:xfrm>
            <a:off x="7983777" y="5635268"/>
            <a:ext cx="1001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CCEEEEC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9BB5F2-782D-C544-BE6C-322225F2C196}"/>
              </a:ext>
            </a:extLst>
          </p:cNvPr>
          <p:cNvSpPr/>
          <p:nvPr/>
        </p:nvSpPr>
        <p:spPr>
          <a:xfrm>
            <a:off x="5185871" y="5270324"/>
            <a:ext cx="1930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0.3*0.9*0.9*1*0.5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9D151B-DECA-0244-983A-22BE09AC0B06}"/>
              </a:ext>
            </a:extLst>
          </p:cNvPr>
          <p:cNvSpPr/>
          <p:nvPr/>
        </p:nvSpPr>
        <p:spPr>
          <a:xfrm>
            <a:off x="8679021" y="5270324"/>
            <a:ext cx="1983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0.3*0.9*0.9*1*0.4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2369AE-C8DB-F944-826A-C45E062C88AF}"/>
              </a:ext>
            </a:extLst>
          </p:cNvPr>
          <p:cNvSpPr/>
          <p:nvPr/>
        </p:nvSpPr>
        <p:spPr>
          <a:xfrm>
            <a:off x="6676392" y="5565844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669FC8C-4DC6-2541-AA5B-741FC759EEA6}"/>
              </a:ext>
            </a:extLst>
          </p:cNvPr>
          <p:cNvSpPr/>
          <p:nvPr/>
        </p:nvSpPr>
        <p:spPr>
          <a:xfrm>
            <a:off x="7993261" y="5569466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B734D5-FDDC-8248-B7EF-D4B85078801A}"/>
              </a:ext>
            </a:extLst>
          </p:cNvPr>
          <p:cNvSpPr/>
          <p:nvPr/>
        </p:nvSpPr>
        <p:spPr>
          <a:xfrm>
            <a:off x="474134" y="2208330"/>
            <a:ext cx="19832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CCEEEEE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0D3493-03B7-CC47-B995-94DC8A339AA7}"/>
              </a:ext>
            </a:extLst>
          </p:cNvPr>
          <p:cNvSpPr/>
          <p:nvPr/>
        </p:nvSpPr>
        <p:spPr>
          <a:xfrm>
            <a:off x="493803" y="3164029"/>
            <a:ext cx="20012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CCEEEEC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25C250-A01A-6941-8707-3447C233E031}"/>
              </a:ext>
            </a:extLst>
          </p:cNvPr>
          <p:cNvSpPr/>
          <p:nvPr/>
        </p:nvSpPr>
        <p:spPr>
          <a:xfrm>
            <a:off x="2402932" y="2347625"/>
            <a:ext cx="2507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0.3*0.9*0.9*1*0.5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3B50B2-D367-8741-99B8-82CE435371D3}"/>
              </a:ext>
            </a:extLst>
          </p:cNvPr>
          <p:cNvSpPr/>
          <p:nvPr/>
        </p:nvSpPr>
        <p:spPr>
          <a:xfrm>
            <a:off x="2457369" y="3310257"/>
            <a:ext cx="2507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0.3*0.9*0.9*1*0.4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30D405-A5F2-A546-8E70-B4A6080BD6CD}"/>
              </a:ext>
            </a:extLst>
          </p:cNvPr>
          <p:cNvSpPr txBox="1"/>
          <p:nvPr/>
        </p:nvSpPr>
        <p:spPr>
          <a:xfrm>
            <a:off x="5465876" y="2347625"/>
            <a:ext cx="6315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Entire graph is now edge contracted!</a:t>
            </a:r>
          </a:p>
        </p:txBody>
      </p:sp>
    </p:spTree>
    <p:extLst>
      <p:ext uri="{BB962C8B-B14F-4D97-AF65-F5344CB8AC3E}">
        <p14:creationId xmlns:p14="http://schemas.microsoft.com/office/powerpoint/2010/main" val="3886740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E61D13-05EF-CF40-8B83-EA2D6284C9A9}"/>
              </a:ext>
            </a:extLst>
          </p:cNvPr>
          <p:cNvSpPr txBox="1"/>
          <p:nvPr/>
        </p:nvSpPr>
        <p:spPr>
          <a:xfrm>
            <a:off x="712520" y="308759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ATWGRTG</a:t>
            </a:r>
          </a:p>
          <a:p>
            <a:r>
              <a:rPr lang="en-US" dirty="0"/>
              <a:t>K =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7D5B6-9CEC-FE4C-BA91-A45A643D6B1D}"/>
              </a:ext>
            </a:extLst>
          </p:cNvPr>
          <p:cNvSpPr/>
          <p:nvPr/>
        </p:nvSpPr>
        <p:spPr>
          <a:xfrm>
            <a:off x="474134" y="2087303"/>
            <a:ext cx="4724400" cy="434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14E5E-FBCB-1D43-8084-B4AE676C2D11}"/>
              </a:ext>
            </a:extLst>
          </p:cNvPr>
          <p:cNvSpPr/>
          <p:nvPr/>
        </p:nvSpPr>
        <p:spPr>
          <a:xfrm>
            <a:off x="421639" y="1460280"/>
            <a:ext cx="306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u="none" strike="noStrike" dirty="0" err="1">
                <a:solidFill>
                  <a:srgbClr val="24292E"/>
                </a:solidFill>
                <a:effectLst/>
                <a:latin typeface="SFMono-Regular"/>
              </a:rPr>
              <a:t>stitchextend_dict</a:t>
            </a:r>
            <a:endParaRPr 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BD56B0-4F04-494A-9B19-BD894D7CA9B8}"/>
              </a:ext>
            </a:extLst>
          </p:cNvPr>
          <p:cNvSpPr txBox="1"/>
          <p:nvPr/>
        </p:nvSpPr>
        <p:spPr>
          <a:xfrm>
            <a:off x="9018452" y="6124987"/>
            <a:ext cx="276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Layer 2, Layer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456CA-40DB-7644-BE15-79AF2F9305A0}"/>
              </a:ext>
            </a:extLst>
          </p:cNvPr>
          <p:cNvSpPr/>
          <p:nvPr/>
        </p:nvSpPr>
        <p:spPr>
          <a:xfrm>
            <a:off x="6691271" y="5639982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CCEEEEE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E1DD7-FA85-2544-B524-BC8E359BC4DE}"/>
              </a:ext>
            </a:extLst>
          </p:cNvPr>
          <p:cNvSpPr/>
          <p:nvPr/>
        </p:nvSpPr>
        <p:spPr>
          <a:xfrm>
            <a:off x="7983777" y="5635268"/>
            <a:ext cx="1001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CCEEEEC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9BB5F2-782D-C544-BE6C-322225F2C196}"/>
              </a:ext>
            </a:extLst>
          </p:cNvPr>
          <p:cNvSpPr/>
          <p:nvPr/>
        </p:nvSpPr>
        <p:spPr>
          <a:xfrm>
            <a:off x="5185871" y="5270324"/>
            <a:ext cx="1930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0.3*0.9*0.9*1*0.5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9D151B-DECA-0244-983A-22BE09AC0B06}"/>
              </a:ext>
            </a:extLst>
          </p:cNvPr>
          <p:cNvSpPr/>
          <p:nvPr/>
        </p:nvSpPr>
        <p:spPr>
          <a:xfrm>
            <a:off x="8679021" y="5270324"/>
            <a:ext cx="1983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0.3*0.9*0.9*1*0.4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2369AE-C8DB-F944-826A-C45E062C88AF}"/>
              </a:ext>
            </a:extLst>
          </p:cNvPr>
          <p:cNvSpPr/>
          <p:nvPr/>
        </p:nvSpPr>
        <p:spPr>
          <a:xfrm>
            <a:off x="6676392" y="5565844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669FC8C-4DC6-2541-AA5B-741FC759EEA6}"/>
              </a:ext>
            </a:extLst>
          </p:cNvPr>
          <p:cNvSpPr/>
          <p:nvPr/>
        </p:nvSpPr>
        <p:spPr>
          <a:xfrm>
            <a:off x="7993261" y="5569466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B734D5-FDDC-8248-B7EF-D4B85078801A}"/>
              </a:ext>
            </a:extLst>
          </p:cNvPr>
          <p:cNvSpPr/>
          <p:nvPr/>
        </p:nvSpPr>
        <p:spPr>
          <a:xfrm>
            <a:off x="474134" y="2208330"/>
            <a:ext cx="19832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CCEEEEE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0D3493-03B7-CC47-B995-94DC8A339AA7}"/>
              </a:ext>
            </a:extLst>
          </p:cNvPr>
          <p:cNvSpPr/>
          <p:nvPr/>
        </p:nvSpPr>
        <p:spPr>
          <a:xfrm>
            <a:off x="493803" y="3164029"/>
            <a:ext cx="20012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CCEEEEC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25C250-A01A-6941-8707-3447C233E031}"/>
              </a:ext>
            </a:extLst>
          </p:cNvPr>
          <p:cNvSpPr/>
          <p:nvPr/>
        </p:nvSpPr>
        <p:spPr>
          <a:xfrm>
            <a:off x="2402932" y="2347625"/>
            <a:ext cx="2507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0.3*0.9*0.9*1*0.5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3B50B2-D367-8741-99B8-82CE435371D3}"/>
              </a:ext>
            </a:extLst>
          </p:cNvPr>
          <p:cNvSpPr/>
          <p:nvPr/>
        </p:nvSpPr>
        <p:spPr>
          <a:xfrm>
            <a:off x="2457369" y="3310257"/>
            <a:ext cx="2507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0.3*0.9*0.9*1*0.4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7B1FFA-AB0E-BD4F-8FAA-F055867803A1}"/>
              </a:ext>
            </a:extLst>
          </p:cNvPr>
          <p:cNvSpPr txBox="1"/>
          <p:nvPr/>
        </p:nvSpPr>
        <p:spPr>
          <a:xfrm>
            <a:off x="4869097" y="825414"/>
            <a:ext cx="51893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Choose the node with the highest probability</a:t>
            </a:r>
          </a:p>
        </p:txBody>
      </p:sp>
      <p:sp>
        <p:nvSpPr>
          <p:cNvPr id="3" name="Left-Up Arrow 2">
            <a:extLst>
              <a:ext uri="{FF2B5EF4-FFF2-40B4-BE49-F238E27FC236}">
                <a16:creationId xmlns:a16="http://schemas.microsoft.com/office/drawing/2014/main" id="{49A2D1FE-F7D9-4F47-97C7-E55CFB57C810}"/>
              </a:ext>
            </a:extLst>
          </p:cNvPr>
          <p:cNvSpPr/>
          <p:nvPr/>
        </p:nvSpPr>
        <p:spPr>
          <a:xfrm rot="16200000">
            <a:off x="5962762" y="1428336"/>
            <a:ext cx="3111306" cy="4639762"/>
          </a:xfrm>
          <a:prstGeom prst="leftUpArrow">
            <a:avLst>
              <a:gd name="adj1" fmla="val 11618"/>
              <a:gd name="adj2" fmla="val 12125"/>
              <a:gd name="adj3" fmla="val 14797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5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D4962F-67B8-6045-8AC6-966DA0926F83}"/>
              </a:ext>
            </a:extLst>
          </p:cNvPr>
          <p:cNvSpPr/>
          <p:nvPr/>
        </p:nvSpPr>
        <p:spPr>
          <a:xfrm>
            <a:off x="3194638" y="1516908"/>
            <a:ext cx="5802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Algorithm Overview</a:t>
            </a:r>
          </a:p>
        </p:txBody>
      </p:sp>
    </p:spTree>
    <p:extLst>
      <p:ext uri="{BB962C8B-B14F-4D97-AF65-F5344CB8AC3E}">
        <p14:creationId xmlns:p14="http://schemas.microsoft.com/office/powerpoint/2010/main" val="3114221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D4962F-67B8-6045-8AC6-966DA0926F83}"/>
              </a:ext>
            </a:extLst>
          </p:cNvPr>
          <p:cNvSpPr/>
          <p:nvPr/>
        </p:nvSpPr>
        <p:spPr>
          <a:xfrm>
            <a:off x="2112345" y="1516908"/>
            <a:ext cx="79673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Complexity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5FF15A-12AE-2B4C-8126-E09D01CBC4B8}"/>
                  </a:ext>
                </a:extLst>
              </p:cNvPr>
              <p:cNvSpPr txBox="1"/>
              <p:nvPr/>
            </p:nvSpPr>
            <p:spPr>
              <a:xfrm>
                <a:off x="2112345" y="5090446"/>
                <a:ext cx="3598934" cy="501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5FF15A-12AE-2B4C-8126-E09D01CBC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345" y="5090446"/>
                <a:ext cx="3598934" cy="501291"/>
              </a:xfrm>
              <a:prstGeom prst="rect">
                <a:avLst/>
              </a:prstGeom>
              <a:blipFill>
                <a:blip r:embed="rId2"/>
                <a:stretch>
                  <a:fillRect l="-2465" t="-4878" r="-3521" b="-36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56066C0-9B04-1543-9C6C-0BE84C6632A0}"/>
                  </a:ext>
                </a:extLst>
              </p:cNvPr>
              <p:cNvSpPr txBox="1"/>
              <p:nvPr/>
            </p:nvSpPr>
            <p:spPr>
              <a:xfrm>
                <a:off x="2112345" y="3173962"/>
                <a:ext cx="4045402" cy="5100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 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56066C0-9B04-1543-9C6C-0BE84C663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345" y="3173962"/>
                <a:ext cx="4045402" cy="510076"/>
              </a:xfrm>
              <a:prstGeom prst="rect">
                <a:avLst/>
              </a:prstGeom>
              <a:blipFill>
                <a:blip r:embed="rId3"/>
                <a:stretch>
                  <a:fillRect l="-1881" t="-5000" r="-3135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>
            <a:extLst>
              <a:ext uri="{FF2B5EF4-FFF2-40B4-BE49-F238E27FC236}">
                <a16:creationId xmlns:a16="http://schemas.microsoft.com/office/drawing/2014/main" id="{D4245274-6263-BF4F-BE45-66AA0EB49A1D}"/>
              </a:ext>
            </a:extLst>
          </p:cNvPr>
          <p:cNvSpPr/>
          <p:nvPr/>
        </p:nvSpPr>
        <p:spPr>
          <a:xfrm>
            <a:off x="3281191" y="3846646"/>
            <a:ext cx="1261241" cy="102985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B22EAA-C6AB-6F4A-A412-816061C3DA09}"/>
              </a:ext>
            </a:extLst>
          </p:cNvPr>
          <p:cNvSpPr/>
          <p:nvPr/>
        </p:nvSpPr>
        <p:spPr>
          <a:xfrm>
            <a:off x="342117" y="5048703"/>
            <a:ext cx="1770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Heuristic: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22F192-805F-7141-8571-21E8537FE2A9}"/>
              </a:ext>
            </a:extLst>
          </p:cNvPr>
          <p:cNvSpPr/>
          <p:nvPr/>
        </p:nvSpPr>
        <p:spPr>
          <a:xfrm>
            <a:off x="342117" y="3172381"/>
            <a:ext cx="16017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Original:</a:t>
            </a:r>
          </a:p>
        </p:txBody>
      </p:sp>
    </p:spTree>
    <p:extLst>
      <p:ext uri="{BB962C8B-B14F-4D97-AF65-F5344CB8AC3E}">
        <p14:creationId xmlns:p14="http://schemas.microsoft.com/office/powerpoint/2010/main" val="850706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CDF025-BAFB-574D-AB56-0E31F82C0EC5}"/>
              </a:ext>
            </a:extLst>
          </p:cNvPr>
          <p:cNvSpPr/>
          <p:nvPr/>
        </p:nvSpPr>
        <p:spPr>
          <a:xfrm>
            <a:off x="1655129" y="61811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3A5D0E-9D3D-3547-B4D9-03CB27D811FE}"/>
              </a:ext>
            </a:extLst>
          </p:cNvPr>
          <p:cNvSpPr/>
          <p:nvPr/>
        </p:nvSpPr>
        <p:spPr>
          <a:xfrm>
            <a:off x="1481041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9DBF7-2A2F-B64B-9527-81BB800F5544}"/>
              </a:ext>
            </a:extLst>
          </p:cNvPr>
          <p:cNvSpPr/>
          <p:nvPr/>
        </p:nvSpPr>
        <p:spPr>
          <a:xfrm>
            <a:off x="3162196" y="618114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F6AAB6-2D34-C148-ACA4-C50DE7D0627A}"/>
              </a:ext>
            </a:extLst>
          </p:cNvPr>
          <p:cNvSpPr/>
          <p:nvPr/>
        </p:nvSpPr>
        <p:spPr>
          <a:xfrm>
            <a:off x="2988108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663195-8819-D247-A445-69030ADA2A62}"/>
              </a:ext>
            </a:extLst>
          </p:cNvPr>
          <p:cNvSpPr/>
          <p:nvPr/>
        </p:nvSpPr>
        <p:spPr>
          <a:xfrm>
            <a:off x="2567361" y="61811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62034-48EF-E64F-A2FA-8D4D83722165}"/>
              </a:ext>
            </a:extLst>
          </p:cNvPr>
          <p:cNvSpPr/>
          <p:nvPr/>
        </p:nvSpPr>
        <p:spPr>
          <a:xfrm>
            <a:off x="5058729" y="618114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D624D3-ACC2-8245-AAE8-AD6645C38F90}"/>
              </a:ext>
            </a:extLst>
          </p:cNvPr>
          <p:cNvSpPr/>
          <p:nvPr/>
        </p:nvSpPr>
        <p:spPr>
          <a:xfrm>
            <a:off x="4884641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82AB8B-B5AF-6743-AE79-64FB31AB501C}"/>
              </a:ext>
            </a:extLst>
          </p:cNvPr>
          <p:cNvSpPr/>
          <p:nvPr/>
        </p:nvSpPr>
        <p:spPr>
          <a:xfrm>
            <a:off x="3977810" y="61811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1EEBB-25FA-D642-BD16-56B05C0613D1}"/>
              </a:ext>
            </a:extLst>
          </p:cNvPr>
          <p:cNvSpPr/>
          <p:nvPr/>
        </p:nvSpPr>
        <p:spPr>
          <a:xfrm>
            <a:off x="4552497" y="623426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B5EAC4-0570-0542-9A01-609DE010EB3B}"/>
              </a:ext>
            </a:extLst>
          </p:cNvPr>
          <p:cNvSpPr/>
          <p:nvPr/>
        </p:nvSpPr>
        <p:spPr>
          <a:xfrm>
            <a:off x="1655129" y="5135905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1A30D0B-A191-9A43-860A-F2F494113FBA}"/>
              </a:ext>
            </a:extLst>
          </p:cNvPr>
          <p:cNvSpPr/>
          <p:nvPr/>
        </p:nvSpPr>
        <p:spPr>
          <a:xfrm>
            <a:off x="1481041" y="506648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37B04-5EC0-874C-BDBD-53E7851875A1}"/>
              </a:ext>
            </a:extLst>
          </p:cNvPr>
          <p:cNvSpPr/>
          <p:nvPr/>
        </p:nvSpPr>
        <p:spPr>
          <a:xfrm>
            <a:off x="3162196" y="513590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8E0CA20-DF2E-3C42-A311-022CAE5A43BD}"/>
              </a:ext>
            </a:extLst>
          </p:cNvPr>
          <p:cNvSpPr/>
          <p:nvPr/>
        </p:nvSpPr>
        <p:spPr>
          <a:xfrm>
            <a:off x="2988108" y="506648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ED12EB-BFBB-5C40-B9BE-DFD64C4057B3}"/>
              </a:ext>
            </a:extLst>
          </p:cNvPr>
          <p:cNvSpPr/>
          <p:nvPr/>
        </p:nvSpPr>
        <p:spPr>
          <a:xfrm>
            <a:off x="2567361" y="513590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D6D89D-86AC-2645-8C08-4A0D57BCD09A}"/>
              </a:ext>
            </a:extLst>
          </p:cNvPr>
          <p:cNvSpPr/>
          <p:nvPr/>
        </p:nvSpPr>
        <p:spPr>
          <a:xfrm>
            <a:off x="5058729" y="513590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777E8D-B6BA-594A-AE6D-1B3651790B89}"/>
              </a:ext>
            </a:extLst>
          </p:cNvPr>
          <p:cNvSpPr/>
          <p:nvPr/>
        </p:nvSpPr>
        <p:spPr>
          <a:xfrm>
            <a:off x="4884641" y="506648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C58B95-9EB4-EC4E-AC77-47D27E1A8552}"/>
              </a:ext>
            </a:extLst>
          </p:cNvPr>
          <p:cNvSpPr/>
          <p:nvPr/>
        </p:nvSpPr>
        <p:spPr>
          <a:xfrm>
            <a:off x="3977810" y="513590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B9AE31-ED76-244A-BFBC-9B0DE47E16F3}"/>
              </a:ext>
            </a:extLst>
          </p:cNvPr>
          <p:cNvSpPr/>
          <p:nvPr/>
        </p:nvSpPr>
        <p:spPr>
          <a:xfrm>
            <a:off x="4552497" y="5141217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A7D4E22-481B-CC4A-A2CC-0E8FE0A753FD}"/>
              </a:ext>
            </a:extLst>
          </p:cNvPr>
          <p:cNvCxnSpPr>
            <a:cxnSpLocks/>
          </p:cNvCxnSpPr>
          <p:nvPr/>
        </p:nvCxnSpPr>
        <p:spPr>
          <a:xfrm flipH="1">
            <a:off x="2015178" y="1122008"/>
            <a:ext cx="1147018" cy="5174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17C538A-6E23-D247-BEC1-849F02CCEE29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3470936" y="1066800"/>
            <a:ext cx="0" cy="58255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941E6B0-641E-1D47-AE1A-0E2EB62F960D}"/>
              </a:ext>
            </a:extLst>
          </p:cNvPr>
          <p:cNvCxnSpPr>
            <a:cxnSpLocks/>
          </p:cNvCxnSpPr>
          <p:nvPr/>
        </p:nvCxnSpPr>
        <p:spPr>
          <a:xfrm>
            <a:off x="3696416" y="1104077"/>
            <a:ext cx="1671053" cy="5452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4C8BBC-83AC-8B4C-BA79-3A4F5637E9B4}"/>
              </a:ext>
            </a:extLst>
          </p:cNvPr>
          <p:cNvCxnSpPr>
            <a:cxnSpLocks/>
          </p:cNvCxnSpPr>
          <p:nvPr/>
        </p:nvCxnSpPr>
        <p:spPr>
          <a:xfrm>
            <a:off x="2057230" y="1069365"/>
            <a:ext cx="1413706" cy="57999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07A598-CF0B-014E-BE52-7335B9DA5758}"/>
              </a:ext>
            </a:extLst>
          </p:cNvPr>
          <p:cNvCxnSpPr>
            <a:cxnSpLocks/>
          </p:cNvCxnSpPr>
          <p:nvPr/>
        </p:nvCxnSpPr>
        <p:spPr>
          <a:xfrm>
            <a:off x="2041198" y="1086301"/>
            <a:ext cx="16031" cy="525779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A1E9F52-7F50-814D-A47A-B0826A799A72}"/>
              </a:ext>
            </a:extLst>
          </p:cNvPr>
          <p:cNvCxnSpPr>
            <a:cxnSpLocks/>
          </p:cNvCxnSpPr>
          <p:nvPr/>
        </p:nvCxnSpPr>
        <p:spPr>
          <a:xfrm>
            <a:off x="2057229" y="1071573"/>
            <a:ext cx="3310240" cy="577784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C6654D-9E7B-FF4A-A848-866A257FEA30}"/>
              </a:ext>
            </a:extLst>
          </p:cNvPr>
          <p:cNvCxnSpPr>
            <a:cxnSpLocks/>
          </p:cNvCxnSpPr>
          <p:nvPr/>
        </p:nvCxnSpPr>
        <p:spPr>
          <a:xfrm flipH="1">
            <a:off x="5367469" y="1071573"/>
            <a:ext cx="4180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800A94F-634A-7D44-A00D-91AB040AB4B5}"/>
              </a:ext>
            </a:extLst>
          </p:cNvPr>
          <p:cNvCxnSpPr>
            <a:cxnSpLocks/>
          </p:cNvCxnSpPr>
          <p:nvPr/>
        </p:nvCxnSpPr>
        <p:spPr>
          <a:xfrm flipH="1">
            <a:off x="3470936" y="1071573"/>
            <a:ext cx="191743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FED7DFF-4A9D-B445-93D2-DDEC89CEAAFA}"/>
              </a:ext>
            </a:extLst>
          </p:cNvPr>
          <p:cNvCxnSpPr>
            <a:cxnSpLocks/>
          </p:cNvCxnSpPr>
          <p:nvPr/>
        </p:nvCxnSpPr>
        <p:spPr>
          <a:xfrm flipH="1">
            <a:off x="1963869" y="1071573"/>
            <a:ext cx="3403602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43D5864-6096-D441-B487-CCB943555663}"/>
              </a:ext>
            </a:extLst>
          </p:cNvPr>
          <p:cNvSpPr/>
          <p:nvPr/>
        </p:nvSpPr>
        <p:spPr>
          <a:xfrm>
            <a:off x="1623067" y="1753495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964E7D3-9BFC-4D4C-95D0-4F9C4DC833E1}"/>
              </a:ext>
            </a:extLst>
          </p:cNvPr>
          <p:cNvSpPr/>
          <p:nvPr/>
        </p:nvSpPr>
        <p:spPr>
          <a:xfrm>
            <a:off x="1448979" y="168407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2434E3C-8AB3-B145-82C2-6E867F2A1A64}"/>
              </a:ext>
            </a:extLst>
          </p:cNvPr>
          <p:cNvSpPr/>
          <p:nvPr/>
        </p:nvSpPr>
        <p:spPr>
          <a:xfrm>
            <a:off x="3130134" y="175349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A9548C2-0263-CA4D-8D2F-1C6165CBFC10}"/>
              </a:ext>
            </a:extLst>
          </p:cNvPr>
          <p:cNvSpPr/>
          <p:nvPr/>
        </p:nvSpPr>
        <p:spPr>
          <a:xfrm>
            <a:off x="2956046" y="168407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3DE1C74-DBE7-574F-B5BC-BD8744E6D629}"/>
              </a:ext>
            </a:extLst>
          </p:cNvPr>
          <p:cNvSpPr/>
          <p:nvPr/>
        </p:nvSpPr>
        <p:spPr>
          <a:xfrm>
            <a:off x="2535299" y="175349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BFC027C-49C2-B243-869C-A0F7863EC547}"/>
              </a:ext>
            </a:extLst>
          </p:cNvPr>
          <p:cNvSpPr/>
          <p:nvPr/>
        </p:nvSpPr>
        <p:spPr>
          <a:xfrm>
            <a:off x="5026667" y="175349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3B035DE-5483-6342-98F6-523F6ED68E6E}"/>
              </a:ext>
            </a:extLst>
          </p:cNvPr>
          <p:cNvSpPr/>
          <p:nvPr/>
        </p:nvSpPr>
        <p:spPr>
          <a:xfrm>
            <a:off x="4852579" y="168407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51C03E3-B397-1044-B735-092D6B3612D2}"/>
              </a:ext>
            </a:extLst>
          </p:cNvPr>
          <p:cNvSpPr/>
          <p:nvPr/>
        </p:nvSpPr>
        <p:spPr>
          <a:xfrm>
            <a:off x="3945748" y="175349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3F79901-B818-2B4D-876D-DF8050097F5A}"/>
              </a:ext>
            </a:extLst>
          </p:cNvPr>
          <p:cNvSpPr/>
          <p:nvPr/>
        </p:nvSpPr>
        <p:spPr>
          <a:xfrm>
            <a:off x="4520435" y="1758807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6085E37-2284-E24E-9E0D-42FDEBFF1300}"/>
              </a:ext>
            </a:extLst>
          </p:cNvPr>
          <p:cNvCxnSpPr>
            <a:cxnSpLocks/>
          </p:cNvCxnSpPr>
          <p:nvPr/>
        </p:nvCxnSpPr>
        <p:spPr>
          <a:xfrm flipH="1">
            <a:off x="1983116" y="2257389"/>
            <a:ext cx="1147018" cy="5174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B2D72DF-D382-9A4E-8E19-3EDB6B24F3C7}"/>
              </a:ext>
            </a:extLst>
          </p:cNvPr>
          <p:cNvCxnSpPr>
            <a:cxnSpLocks/>
            <a:stCxn id="107" idx="4"/>
          </p:cNvCxnSpPr>
          <p:nvPr/>
        </p:nvCxnSpPr>
        <p:spPr>
          <a:xfrm>
            <a:off x="3438874" y="2202181"/>
            <a:ext cx="0" cy="58255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D57514D-C82C-824B-85BE-8F2E38A778D4}"/>
              </a:ext>
            </a:extLst>
          </p:cNvPr>
          <p:cNvCxnSpPr>
            <a:cxnSpLocks/>
          </p:cNvCxnSpPr>
          <p:nvPr/>
        </p:nvCxnSpPr>
        <p:spPr>
          <a:xfrm>
            <a:off x="3664354" y="2239458"/>
            <a:ext cx="1671053" cy="5452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62016D6-1550-0E4E-BC1E-C92515216042}"/>
              </a:ext>
            </a:extLst>
          </p:cNvPr>
          <p:cNvCxnSpPr>
            <a:cxnSpLocks/>
          </p:cNvCxnSpPr>
          <p:nvPr/>
        </p:nvCxnSpPr>
        <p:spPr>
          <a:xfrm>
            <a:off x="2025168" y="2204746"/>
            <a:ext cx="1413706" cy="57999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3E4D394-7A42-5842-9808-E1FB4AC37066}"/>
              </a:ext>
            </a:extLst>
          </p:cNvPr>
          <p:cNvCxnSpPr>
            <a:cxnSpLocks/>
          </p:cNvCxnSpPr>
          <p:nvPr/>
        </p:nvCxnSpPr>
        <p:spPr>
          <a:xfrm>
            <a:off x="2009136" y="2221682"/>
            <a:ext cx="16031" cy="525779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F71EBAB-FB1F-C549-B4FE-7F7A301D9660}"/>
              </a:ext>
            </a:extLst>
          </p:cNvPr>
          <p:cNvCxnSpPr>
            <a:cxnSpLocks/>
          </p:cNvCxnSpPr>
          <p:nvPr/>
        </p:nvCxnSpPr>
        <p:spPr>
          <a:xfrm>
            <a:off x="2025167" y="2206954"/>
            <a:ext cx="3310240" cy="577784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D7E6A91-5B3C-D74D-A0F3-F6FCF51F98B0}"/>
              </a:ext>
            </a:extLst>
          </p:cNvPr>
          <p:cNvCxnSpPr>
            <a:cxnSpLocks/>
          </p:cNvCxnSpPr>
          <p:nvPr/>
        </p:nvCxnSpPr>
        <p:spPr>
          <a:xfrm flipH="1">
            <a:off x="5335407" y="2206954"/>
            <a:ext cx="4180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51E367D-DE34-2644-89BB-7D1338DFAEF4}"/>
              </a:ext>
            </a:extLst>
          </p:cNvPr>
          <p:cNvCxnSpPr>
            <a:cxnSpLocks/>
          </p:cNvCxnSpPr>
          <p:nvPr/>
        </p:nvCxnSpPr>
        <p:spPr>
          <a:xfrm flipH="1">
            <a:off x="3438874" y="2206954"/>
            <a:ext cx="191743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34C63FE-F9FD-7043-9E4F-650A3532B2A3}"/>
              </a:ext>
            </a:extLst>
          </p:cNvPr>
          <p:cNvCxnSpPr>
            <a:cxnSpLocks/>
          </p:cNvCxnSpPr>
          <p:nvPr/>
        </p:nvCxnSpPr>
        <p:spPr>
          <a:xfrm flipH="1">
            <a:off x="1931807" y="2206954"/>
            <a:ext cx="3403602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1E87D37-3EA7-4D44-8293-85D159F212BE}"/>
              </a:ext>
            </a:extLst>
          </p:cNvPr>
          <p:cNvSpPr/>
          <p:nvPr/>
        </p:nvSpPr>
        <p:spPr>
          <a:xfrm>
            <a:off x="1591005" y="2904597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22051DF-B50B-6746-8642-6C39651ACEC3}"/>
              </a:ext>
            </a:extLst>
          </p:cNvPr>
          <p:cNvSpPr/>
          <p:nvPr/>
        </p:nvSpPr>
        <p:spPr>
          <a:xfrm>
            <a:off x="1416917" y="2835173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D57D1CB-2F27-5549-84D3-4BB005F4C88B}"/>
              </a:ext>
            </a:extLst>
          </p:cNvPr>
          <p:cNvSpPr/>
          <p:nvPr/>
        </p:nvSpPr>
        <p:spPr>
          <a:xfrm>
            <a:off x="3098072" y="2904597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1F71C63-C1D3-7843-9CFB-1B7E10AE8239}"/>
              </a:ext>
            </a:extLst>
          </p:cNvPr>
          <p:cNvSpPr/>
          <p:nvPr/>
        </p:nvSpPr>
        <p:spPr>
          <a:xfrm>
            <a:off x="2923984" y="2835173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DC3D1BC-C271-7541-988C-5EE6BC3E536A}"/>
              </a:ext>
            </a:extLst>
          </p:cNvPr>
          <p:cNvSpPr/>
          <p:nvPr/>
        </p:nvSpPr>
        <p:spPr>
          <a:xfrm>
            <a:off x="2503237" y="29045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C6F16-E629-094B-AA0B-A38B69727B9F}"/>
              </a:ext>
            </a:extLst>
          </p:cNvPr>
          <p:cNvSpPr/>
          <p:nvPr/>
        </p:nvSpPr>
        <p:spPr>
          <a:xfrm>
            <a:off x="4994605" y="2904597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29D2134-DE26-4A43-AE30-CF0E61B64FF6}"/>
              </a:ext>
            </a:extLst>
          </p:cNvPr>
          <p:cNvSpPr/>
          <p:nvPr/>
        </p:nvSpPr>
        <p:spPr>
          <a:xfrm>
            <a:off x="4820517" y="2835173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BCD3CDE-F9A9-2A46-BF7C-BA6D91AA87DE}"/>
              </a:ext>
            </a:extLst>
          </p:cNvPr>
          <p:cNvSpPr/>
          <p:nvPr/>
        </p:nvSpPr>
        <p:spPr>
          <a:xfrm>
            <a:off x="3913686" y="29045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3702D16-4732-5B43-A714-F92DC43AE2BE}"/>
              </a:ext>
            </a:extLst>
          </p:cNvPr>
          <p:cNvSpPr/>
          <p:nvPr/>
        </p:nvSpPr>
        <p:spPr>
          <a:xfrm>
            <a:off x="4488373" y="2909909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794EB6E-83FA-8548-811F-81A5B3C9E264}"/>
              </a:ext>
            </a:extLst>
          </p:cNvPr>
          <p:cNvSpPr/>
          <p:nvPr/>
        </p:nvSpPr>
        <p:spPr>
          <a:xfrm>
            <a:off x="3304863" y="348021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58C250C-D432-AC46-8FE4-E7855704F69E}"/>
              </a:ext>
            </a:extLst>
          </p:cNvPr>
          <p:cNvSpPr/>
          <p:nvPr/>
        </p:nvSpPr>
        <p:spPr>
          <a:xfrm>
            <a:off x="3321939" y="392106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7FD3AFB-97EA-3849-9231-8799D067988F}"/>
              </a:ext>
            </a:extLst>
          </p:cNvPr>
          <p:cNvSpPr/>
          <p:nvPr/>
        </p:nvSpPr>
        <p:spPr>
          <a:xfrm>
            <a:off x="3304863" y="442347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5C3BEAE-D6F7-C54C-A7BA-F24A63694383}"/>
              </a:ext>
            </a:extLst>
          </p:cNvPr>
          <p:cNvSpPr/>
          <p:nvPr/>
        </p:nvSpPr>
        <p:spPr>
          <a:xfrm>
            <a:off x="4214808" y="650618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898EC26-559B-C74D-9032-FE0C1E1DB82C}"/>
              </a:ext>
            </a:extLst>
          </p:cNvPr>
          <p:cNvSpPr/>
          <p:nvPr/>
        </p:nvSpPr>
        <p:spPr>
          <a:xfrm>
            <a:off x="4145009" y="181969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BA41324-BD31-4946-A39A-7E1454A6B950}"/>
              </a:ext>
            </a:extLst>
          </p:cNvPr>
          <p:cNvSpPr/>
          <p:nvPr/>
        </p:nvSpPr>
        <p:spPr>
          <a:xfrm>
            <a:off x="4179389" y="300178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75D1A8A4-C5D4-F343-867A-38BBE2B58526}"/>
              </a:ext>
            </a:extLst>
          </p:cNvPr>
          <p:cNvSpPr/>
          <p:nvPr/>
        </p:nvSpPr>
        <p:spPr>
          <a:xfrm>
            <a:off x="5924864" y="4792807"/>
            <a:ext cx="220133" cy="9313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EAFD8D6-24FA-9F49-B8F0-91D7D4B5863A}"/>
                  </a:ext>
                </a:extLst>
              </p:cNvPr>
              <p:cNvSpPr txBox="1"/>
              <p:nvPr/>
            </p:nvSpPr>
            <p:spPr>
              <a:xfrm>
                <a:off x="6415337" y="5029205"/>
                <a:ext cx="48075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800" dirty="0"/>
                  <a:t> Layers in the graph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EAFD8D6-24FA-9F49-B8F0-91D7D4B58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337" y="5029205"/>
                <a:ext cx="4807598" cy="430887"/>
              </a:xfrm>
              <a:prstGeom prst="rect">
                <a:avLst/>
              </a:prstGeom>
              <a:blipFill>
                <a:blip r:embed="rId3"/>
                <a:stretch>
                  <a:fillRect l="-2368" t="-25714" r="-3684" b="-4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20F733D4-FB88-D945-A26E-5F0BCDF43136}"/>
              </a:ext>
            </a:extLst>
          </p:cNvPr>
          <p:cNvSpPr/>
          <p:nvPr/>
        </p:nvSpPr>
        <p:spPr>
          <a:xfrm>
            <a:off x="9878041" y="101632"/>
            <a:ext cx="18117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510263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CDF025-BAFB-574D-AB56-0E31F82C0EC5}"/>
              </a:ext>
            </a:extLst>
          </p:cNvPr>
          <p:cNvSpPr/>
          <p:nvPr/>
        </p:nvSpPr>
        <p:spPr>
          <a:xfrm>
            <a:off x="1655129" y="61811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3A5D0E-9D3D-3547-B4D9-03CB27D811FE}"/>
              </a:ext>
            </a:extLst>
          </p:cNvPr>
          <p:cNvSpPr/>
          <p:nvPr/>
        </p:nvSpPr>
        <p:spPr>
          <a:xfrm>
            <a:off x="1481041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9DBF7-2A2F-B64B-9527-81BB800F5544}"/>
              </a:ext>
            </a:extLst>
          </p:cNvPr>
          <p:cNvSpPr/>
          <p:nvPr/>
        </p:nvSpPr>
        <p:spPr>
          <a:xfrm>
            <a:off x="3162196" y="618114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F6AAB6-2D34-C148-ACA4-C50DE7D0627A}"/>
              </a:ext>
            </a:extLst>
          </p:cNvPr>
          <p:cNvSpPr/>
          <p:nvPr/>
        </p:nvSpPr>
        <p:spPr>
          <a:xfrm>
            <a:off x="2988108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663195-8819-D247-A445-69030ADA2A62}"/>
              </a:ext>
            </a:extLst>
          </p:cNvPr>
          <p:cNvSpPr/>
          <p:nvPr/>
        </p:nvSpPr>
        <p:spPr>
          <a:xfrm>
            <a:off x="2567361" y="61811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62034-48EF-E64F-A2FA-8D4D83722165}"/>
              </a:ext>
            </a:extLst>
          </p:cNvPr>
          <p:cNvSpPr/>
          <p:nvPr/>
        </p:nvSpPr>
        <p:spPr>
          <a:xfrm>
            <a:off x="5058729" y="618114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D624D3-ACC2-8245-AAE8-AD6645C38F90}"/>
              </a:ext>
            </a:extLst>
          </p:cNvPr>
          <p:cNvSpPr/>
          <p:nvPr/>
        </p:nvSpPr>
        <p:spPr>
          <a:xfrm>
            <a:off x="4884641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82AB8B-B5AF-6743-AE79-64FB31AB501C}"/>
              </a:ext>
            </a:extLst>
          </p:cNvPr>
          <p:cNvSpPr/>
          <p:nvPr/>
        </p:nvSpPr>
        <p:spPr>
          <a:xfrm>
            <a:off x="3977810" y="61811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1EEBB-25FA-D642-BD16-56B05C0613D1}"/>
              </a:ext>
            </a:extLst>
          </p:cNvPr>
          <p:cNvSpPr/>
          <p:nvPr/>
        </p:nvSpPr>
        <p:spPr>
          <a:xfrm>
            <a:off x="4552497" y="623426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5C3BEAE-D6F7-C54C-A7BA-F24A63694383}"/>
              </a:ext>
            </a:extLst>
          </p:cNvPr>
          <p:cNvSpPr/>
          <p:nvPr/>
        </p:nvSpPr>
        <p:spPr>
          <a:xfrm>
            <a:off x="4214808" y="650618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7" name="Right Brace 146">
            <a:extLst>
              <a:ext uri="{FF2B5EF4-FFF2-40B4-BE49-F238E27FC236}">
                <a16:creationId xmlns:a16="http://schemas.microsoft.com/office/drawing/2014/main" id="{2625581D-2D16-AE4F-BDCA-E94DAF345E7C}"/>
              </a:ext>
            </a:extLst>
          </p:cNvPr>
          <p:cNvSpPr/>
          <p:nvPr/>
        </p:nvSpPr>
        <p:spPr>
          <a:xfrm>
            <a:off x="6024384" y="369617"/>
            <a:ext cx="220133" cy="9313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FF07229-6442-D040-A3E4-E31B58E7FFAE}"/>
                  </a:ext>
                </a:extLst>
              </p:cNvPr>
              <p:cNvSpPr txBox="1"/>
              <p:nvPr/>
            </p:nvSpPr>
            <p:spPr>
              <a:xfrm>
                <a:off x="6418605" y="584838"/>
                <a:ext cx="4234108" cy="501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possible mappings</a:t>
                </a:r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FF07229-6442-D040-A3E4-E31B58E7F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605" y="584838"/>
                <a:ext cx="4234108" cy="501291"/>
              </a:xfrm>
              <a:prstGeom prst="rect">
                <a:avLst/>
              </a:prstGeom>
              <a:blipFill>
                <a:blip r:embed="rId2"/>
                <a:stretch>
                  <a:fillRect l="-3293" t="-22500" r="-4790" b="-4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64DDB4B6-A95D-0B4F-B9B3-3342446EFE30}"/>
              </a:ext>
            </a:extLst>
          </p:cNvPr>
          <p:cNvSpPr/>
          <p:nvPr/>
        </p:nvSpPr>
        <p:spPr>
          <a:xfrm>
            <a:off x="9878041" y="101632"/>
            <a:ext cx="18117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3411737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2DA5EDE-A03D-944B-8320-1D3348797AA8}"/>
              </a:ext>
            </a:extLst>
          </p:cNvPr>
          <p:cNvSpPr/>
          <p:nvPr/>
        </p:nvSpPr>
        <p:spPr>
          <a:xfrm>
            <a:off x="1655129" y="61811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38EFD0-27CF-764D-831A-E7F4230D0B04}"/>
              </a:ext>
            </a:extLst>
          </p:cNvPr>
          <p:cNvSpPr/>
          <p:nvPr/>
        </p:nvSpPr>
        <p:spPr>
          <a:xfrm>
            <a:off x="1481041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B44994-1F80-0C41-AAF1-749C13A17F29}"/>
              </a:ext>
            </a:extLst>
          </p:cNvPr>
          <p:cNvSpPr/>
          <p:nvPr/>
        </p:nvSpPr>
        <p:spPr>
          <a:xfrm>
            <a:off x="3162196" y="618114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BA3924-2EE6-6345-B3FB-7487B308CD7A}"/>
              </a:ext>
            </a:extLst>
          </p:cNvPr>
          <p:cNvSpPr/>
          <p:nvPr/>
        </p:nvSpPr>
        <p:spPr>
          <a:xfrm>
            <a:off x="2988108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B42C5E-48D4-7E40-A482-A2C9041EC201}"/>
              </a:ext>
            </a:extLst>
          </p:cNvPr>
          <p:cNvSpPr/>
          <p:nvPr/>
        </p:nvSpPr>
        <p:spPr>
          <a:xfrm>
            <a:off x="2567361" y="61811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83144C-D6CC-814F-8D5E-E68EA5E1F7C9}"/>
              </a:ext>
            </a:extLst>
          </p:cNvPr>
          <p:cNvSpPr/>
          <p:nvPr/>
        </p:nvSpPr>
        <p:spPr>
          <a:xfrm>
            <a:off x="5058729" y="618114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4982F7-8D12-F946-8611-F53BB5DADD2E}"/>
              </a:ext>
            </a:extLst>
          </p:cNvPr>
          <p:cNvSpPr/>
          <p:nvPr/>
        </p:nvSpPr>
        <p:spPr>
          <a:xfrm>
            <a:off x="4884641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5BE689-71B9-644C-8DD6-70C381FD4340}"/>
              </a:ext>
            </a:extLst>
          </p:cNvPr>
          <p:cNvSpPr/>
          <p:nvPr/>
        </p:nvSpPr>
        <p:spPr>
          <a:xfrm>
            <a:off x="3977810" y="61811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66F3B-23A0-8840-A0F9-86064E699673}"/>
              </a:ext>
            </a:extLst>
          </p:cNvPr>
          <p:cNvSpPr/>
          <p:nvPr/>
        </p:nvSpPr>
        <p:spPr>
          <a:xfrm>
            <a:off x="4552497" y="623426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09395E-EDEB-A143-95F9-423FB3C6B371}"/>
              </a:ext>
            </a:extLst>
          </p:cNvPr>
          <p:cNvCxnSpPr>
            <a:cxnSpLocks/>
          </p:cNvCxnSpPr>
          <p:nvPr/>
        </p:nvCxnSpPr>
        <p:spPr>
          <a:xfrm flipH="1">
            <a:off x="2015178" y="1122008"/>
            <a:ext cx="1147018" cy="5174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E9DB14-87B9-6E43-BD74-0F71BE138551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3470936" y="1066800"/>
            <a:ext cx="0" cy="58255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A67E4C-E4A3-304D-AF22-C2007EF22D5E}"/>
              </a:ext>
            </a:extLst>
          </p:cNvPr>
          <p:cNvCxnSpPr>
            <a:cxnSpLocks/>
          </p:cNvCxnSpPr>
          <p:nvPr/>
        </p:nvCxnSpPr>
        <p:spPr>
          <a:xfrm>
            <a:off x="3696416" y="1104077"/>
            <a:ext cx="1671053" cy="5452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2244BE-BF25-A04A-A7BA-C3E5E79B4072}"/>
              </a:ext>
            </a:extLst>
          </p:cNvPr>
          <p:cNvCxnSpPr>
            <a:cxnSpLocks/>
          </p:cNvCxnSpPr>
          <p:nvPr/>
        </p:nvCxnSpPr>
        <p:spPr>
          <a:xfrm>
            <a:off x="2057230" y="1069365"/>
            <a:ext cx="1413706" cy="57999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B06FDC-3A61-B243-B2D7-71D242077B4E}"/>
              </a:ext>
            </a:extLst>
          </p:cNvPr>
          <p:cNvCxnSpPr>
            <a:cxnSpLocks/>
          </p:cNvCxnSpPr>
          <p:nvPr/>
        </p:nvCxnSpPr>
        <p:spPr>
          <a:xfrm>
            <a:off x="2041198" y="1086301"/>
            <a:ext cx="16031" cy="525779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5C6469-ACEF-C54D-9A47-4E10D33C7D04}"/>
              </a:ext>
            </a:extLst>
          </p:cNvPr>
          <p:cNvCxnSpPr>
            <a:cxnSpLocks/>
          </p:cNvCxnSpPr>
          <p:nvPr/>
        </p:nvCxnSpPr>
        <p:spPr>
          <a:xfrm>
            <a:off x="2057229" y="1071573"/>
            <a:ext cx="3310240" cy="577784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0324E5-2011-3B4D-BF73-8962CF468A0E}"/>
              </a:ext>
            </a:extLst>
          </p:cNvPr>
          <p:cNvCxnSpPr>
            <a:cxnSpLocks/>
          </p:cNvCxnSpPr>
          <p:nvPr/>
        </p:nvCxnSpPr>
        <p:spPr>
          <a:xfrm flipH="1">
            <a:off x="5367469" y="1071573"/>
            <a:ext cx="4180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7A4E945-BB76-AC4E-A28A-3589A97A924A}"/>
              </a:ext>
            </a:extLst>
          </p:cNvPr>
          <p:cNvCxnSpPr>
            <a:cxnSpLocks/>
          </p:cNvCxnSpPr>
          <p:nvPr/>
        </p:nvCxnSpPr>
        <p:spPr>
          <a:xfrm flipH="1">
            <a:off x="3470936" y="1071573"/>
            <a:ext cx="191743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D6D00F-90AB-8642-A2E9-56DCA36AC2C0}"/>
              </a:ext>
            </a:extLst>
          </p:cNvPr>
          <p:cNvCxnSpPr>
            <a:cxnSpLocks/>
          </p:cNvCxnSpPr>
          <p:nvPr/>
        </p:nvCxnSpPr>
        <p:spPr>
          <a:xfrm flipH="1">
            <a:off x="1963869" y="1071573"/>
            <a:ext cx="3403602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BF377D9-AC2D-F54F-B8C7-07D7FA0D7F5F}"/>
              </a:ext>
            </a:extLst>
          </p:cNvPr>
          <p:cNvSpPr/>
          <p:nvPr/>
        </p:nvSpPr>
        <p:spPr>
          <a:xfrm>
            <a:off x="1623067" y="1753495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767445-26AD-EE4D-A2AB-AE1280664ED9}"/>
              </a:ext>
            </a:extLst>
          </p:cNvPr>
          <p:cNvSpPr/>
          <p:nvPr/>
        </p:nvSpPr>
        <p:spPr>
          <a:xfrm>
            <a:off x="1448979" y="168407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E7A7C8-D727-5E44-B4E6-87B794034422}"/>
              </a:ext>
            </a:extLst>
          </p:cNvPr>
          <p:cNvSpPr/>
          <p:nvPr/>
        </p:nvSpPr>
        <p:spPr>
          <a:xfrm>
            <a:off x="3130134" y="175349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7216C1E-140D-1847-9489-B257C48008FF}"/>
              </a:ext>
            </a:extLst>
          </p:cNvPr>
          <p:cNvSpPr/>
          <p:nvPr/>
        </p:nvSpPr>
        <p:spPr>
          <a:xfrm>
            <a:off x="2956046" y="168407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576856-B2A2-1243-A192-CB743B8066C1}"/>
              </a:ext>
            </a:extLst>
          </p:cNvPr>
          <p:cNvSpPr/>
          <p:nvPr/>
        </p:nvSpPr>
        <p:spPr>
          <a:xfrm>
            <a:off x="2535299" y="175349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8C81E51-7FDF-0D4D-A470-D72ECE35F44B}"/>
              </a:ext>
            </a:extLst>
          </p:cNvPr>
          <p:cNvSpPr/>
          <p:nvPr/>
        </p:nvSpPr>
        <p:spPr>
          <a:xfrm>
            <a:off x="5026667" y="175349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9131D7-1925-E043-9B68-06356385483C}"/>
              </a:ext>
            </a:extLst>
          </p:cNvPr>
          <p:cNvSpPr/>
          <p:nvPr/>
        </p:nvSpPr>
        <p:spPr>
          <a:xfrm>
            <a:off x="4852579" y="168407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A1977A-3E5D-DE43-BE93-12E43F5F9912}"/>
              </a:ext>
            </a:extLst>
          </p:cNvPr>
          <p:cNvSpPr/>
          <p:nvPr/>
        </p:nvSpPr>
        <p:spPr>
          <a:xfrm>
            <a:off x="3945748" y="175349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48042C9-EE9D-A44B-A4E9-B166391530D9}"/>
              </a:ext>
            </a:extLst>
          </p:cNvPr>
          <p:cNvSpPr/>
          <p:nvPr/>
        </p:nvSpPr>
        <p:spPr>
          <a:xfrm>
            <a:off x="4520435" y="1758807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BA00D7-5852-BC4F-9FBD-F51F0FCA59A0}"/>
              </a:ext>
            </a:extLst>
          </p:cNvPr>
          <p:cNvSpPr/>
          <p:nvPr/>
        </p:nvSpPr>
        <p:spPr>
          <a:xfrm>
            <a:off x="4214808" y="650618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9F9B53-2416-4341-8CB0-405E9BC93D05}"/>
              </a:ext>
            </a:extLst>
          </p:cNvPr>
          <p:cNvSpPr/>
          <p:nvPr/>
        </p:nvSpPr>
        <p:spPr>
          <a:xfrm>
            <a:off x="4145009" y="181969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7D6174B1-CF70-9A42-8DC7-0E0C55800F1E}"/>
              </a:ext>
            </a:extLst>
          </p:cNvPr>
          <p:cNvSpPr/>
          <p:nvPr/>
        </p:nvSpPr>
        <p:spPr>
          <a:xfrm>
            <a:off x="6072373" y="825572"/>
            <a:ext cx="220133" cy="9313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C04DCDC-8E3D-1F40-B40C-D33BE58689AA}"/>
                  </a:ext>
                </a:extLst>
              </p:cNvPr>
              <p:cNvSpPr txBox="1"/>
              <p:nvPr/>
            </p:nvSpPr>
            <p:spPr>
              <a:xfrm>
                <a:off x="6505034" y="1150269"/>
                <a:ext cx="30855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𝑒𝑑𝑔𝑒𝑠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C04DCDC-8E3D-1F40-B40C-D33BE5868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034" y="1150269"/>
                <a:ext cx="3085525" cy="276999"/>
              </a:xfrm>
              <a:prstGeom prst="rect">
                <a:avLst/>
              </a:prstGeom>
              <a:blipFill>
                <a:blip r:embed="rId2"/>
                <a:stretch>
                  <a:fillRect l="-1230" t="-8696" r="-123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FE06EBC2-D162-2B49-A83E-B7CF7FA3ED56}"/>
              </a:ext>
            </a:extLst>
          </p:cNvPr>
          <p:cNvSpPr/>
          <p:nvPr/>
        </p:nvSpPr>
        <p:spPr>
          <a:xfrm>
            <a:off x="6603271" y="1581808"/>
            <a:ext cx="11594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E..C..C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61038C-A4EB-5648-9279-9589BC8BB785}"/>
              </a:ext>
            </a:extLst>
          </p:cNvPr>
          <p:cNvSpPr/>
          <p:nvPr/>
        </p:nvSpPr>
        <p:spPr>
          <a:xfrm>
            <a:off x="7020275" y="1925182"/>
            <a:ext cx="102393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C..C</a:t>
            </a:r>
            <a:r>
              <a:rPr lang="en-US" sz="3000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B213E3E-7759-8844-98C1-2392761847D5}"/>
              </a:ext>
            </a:extLst>
          </p:cNvPr>
          <p:cNvSpPr/>
          <p:nvPr/>
        </p:nvSpPr>
        <p:spPr>
          <a:xfrm>
            <a:off x="8036162" y="1581808"/>
            <a:ext cx="11594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E..C..C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21B5EE1-3D78-0F4A-96A6-4DD8DA2FA539}"/>
              </a:ext>
            </a:extLst>
          </p:cNvPr>
          <p:cNvSpPr/>
          <p:nvPr/>
        </p:nvSpPr>
        <p:spPr>
          <a:xfrm>
            <a:off x="8435735" y="1925182"/>
            <a:ext cx="98866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C..C</a:t>
            </a:r>
            <a:r>
              <a:rPr lang="en-US" sz="30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2515C5C-D35B-514B-94FD-45E1CB5D6839}"/>
              </a:ext>
            </a:extLst>
          </p:cNvPr>
          <p:cNvSpPr/>
          <p:nvPr/>
        </p:nvSpPr>
        <p:spPr>
          <a:xfrm>
            <a:off x="9196126" y="1581808"/>
            <a:ext cx="11594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E..C..C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646A59-6561-6646-81BF-33D3C2AFB183}"/>
              </a:ext>
            </a:extLst>
          </p:cNvPr>
          <p:cNvSpPr/>
          <p:nvPr/>
        </p:nvSpPr>
        <p:spPr>
          <a:xfrm>
            <a:off x="9587172" y="1938161"/>
            <a:ext cx="97103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C..C</a:t>
            </a:r>
            <a:r>
              <a:rPr lang="en-US" sz="30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4F6280-0E40-DB4E-989F-BE0E86429365}"/>
              </a:ext>
            </a:extLst>
          </p:cNvPr>
          <p:cNvSpPr/>
          <p:nvPr/>
        </p:nvSpPr>
        <p:spPr>
          <a:xfrm>
            <a:off x="7089809" y="1684071"/>
            <a:ext cx="579743" cy="762000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48AF0D2-5D23-894A-9CC2-9637FF6ADFC2}"/>
              </a:ext>
            </a:extLst>
          </p:cNvPr>
          <p:cNvSpPr/>
          <p:nvPr/>
        </p:nvSpPr>
        <p:spPr>
          <a:xfrm>
            <a:off x="8525820" y="1649357"/>
            <a:ext cx="579743" cy="762000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9451A46-8382-7449-AC85-30DE95636513}"/>
              </a:ext>
            </a:extLst>
          </p:cNvPr>
          <p:cNvSpPr/>
          <p:nvPr/>
        </p:nvSpPr>
        <p:spPr>
          <a:xfrm>
            <a:off x="9685305" y="1649357"/>
            <a:ext cx="579743" cy="762000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EB7C573A-164F-5C4F-8162-9C776CB3614E}"/>
              </a:ext>
            </a:extLst>
          </p:cNvPr>
          <p:cNvSpPr/>
          <p:nvPr/>
        </p:nvSpPr>
        <p:spPr>
          <a:xfrm rot="5400000">
            <a:off x="7236276" y="2253906"/>
            <a:ext cx="263574" cy="60297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0BD0209-74D6-7640-AD2B-4A762384031D}"/>
                  </a:ext>
                </a:extLst>
              </p:cNvPr>
              <p:cNvSpPr/>
              <p:nvPr/>
            </p:nvSpPr>
            <p:spPr>
              <a:xfrm>
                <a:off x="6640407" y="2759319"/>
                <a:ext cx="162179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overlap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0BD0209-74D6-7640-AD2B-4A7623840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407" y="2759319"/>
                <a:ext cx="1621791" cy="400110"/>
              </a:xfrm>
              <a:prstGeom prst="rect">
                <a:avLst/>
              </a:prstGeom>
              <a:blipFill>
                <a:blip r:embed="rId3"/>
                <a:stretch>
                  <a:fillRect t="-9375" r="-3101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039F19CC-2B79-3243-8B00-B1ED3FDA5731}"/>
              </a:ext>
            </a:extLst>
          </p:cNvPr>
          <p:cNvSpPr/>
          <p:nvPr/>
        </p:nvSpPr>
        <p:spPr>
          <a:xfrm>
            <a:off x="9878041" y="101632"/>
            <a:ext cx="18117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2809874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CDF025-BAFB-574D-AB56-0E31F82C0EC5}"/>
              </a:ext>
            </a:extLst>
          </p:cNvPr>
          <p:cNvSpPr/>
          <p:nvPr/>
        </p:nvSpPr>
        <p:spPr>
          <a:xfrm>
            <a:off x="1655129" y="61811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3A5D0E-9D3D-3547-B4D9-03CB27D811FE}"/>
              </a:ext>
            </a:extLst>
          </p:cNvPr>
          <p:cNvSpPr/>
          <p:nvPr/>
        </p:nvSpPr>
        <p:spPr>
          <a:xfrm>
            <a:off x="1481041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9DBF7-2A2F-B64B-9527-81BB800F5544}"/>
              </a:ext>
            </a:extLst>
          </p:cNvPr>
          <p:cNvSpPr/>
          <p:nvPr/>
        </p:nvSpPr>
        <p:spPr>
          <a:xfrm>
            <a:off x="3162196" y="618114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F6AAB6-2D34-C148-ACA4-C50DE7D0627A}"/>
              </a:ext>
            </a:extLst>
          </p:cNvPr>
          <p:cNvSpPr/>
          <p:nvPr/>
        </p:nvSpPr>
        <p:spPr>
          <a:xfrm>
            <a:off x="2988108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663195-8819-D247-A445-69030ADA2A62}"/>
              </a:ext>
            </a:extLst>
          </p:cNvPr>
          <p:cNvSpPr/>
          <p:nvPr/>
        </p:nvSpPr>
        <p:spPr>
          <a:xfrm>
            <a:off x="2567361" y="61811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62034-48EF-E64F-A2FA-8D4D83722165}"/>
              </a:ext>
            </a:extLst>
          </p:cNvPr>
          <p:cNvSpPr/>
          <p:nvPr/>
        </p:nvSpPr>
        <p:spPr>
          <a:xfrm>
            <a:off x="5058729" y="618114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D624D3-ACC2-8245-AAE8-AD6645C38F90}"/>
              </a:ext>
            </a:extLst>
          </p:cNvPr>
          <p:cNvSpPr/>
          <p:nvPr/>
        </p:nvSpPr>
        <p:spPr>
          <a:xfrm>
            <a:off x="4884641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82AB8B-B5AF-6743-AE79-64FB31AB501C}"/>
              </a:ext>
            </a:extLst>
          </p:cNvPr>
          <p:cNvSpPr/>
          <p:nvPr/>
        </p:nvSpPr>
        <p:spPr>
          <a:xfrm>
            <a:off x="3977810" y="61811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1EEBB-25FA-D642-BD16-56B05C0613D1}"/>
              </a:ext>
            </a:extLst>
          </p:cNvPr>
          <p:cNvSpPr/>
          <p:nvPr/>
        </p:nvSpPr>
        <p:spPr>
          <a:xfrm>
            <a:off x="4552497" y="623426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B5EAC4-0570-0542-9A01-609DE010EB3B}"/>
              </a:ext>
            </a:extLst>
          </p:cNvPr>
          <p:cNvSpPr/>
          <p:nvPr/>
        </p:nvSpPr>
        <p:spPr>
          <a:xfrm>
            <a:off x="1655129" y="5135905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1A30D0B-A191-9A43-860A-F2F494113FBA}"/>
              </a:ext>
            </a:extLst>
          </p:cNvPr>
          <p:cNvSpPr/>
          <p:nvPr/>
        </p:nvSpPr>
        <p:spPr>
          <a:xfrm>
            <a:off x="1481041" y="506648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37B04-5EC0-874C-BDBD-53E7851875A1}"/>
              </a:ext>
            </a:extLst>
          </p:cNvPr>
          <p:cNvSpPr/>
          <p:nvPr/>
        </p:nvSpPr>
        <p:spPr>
          <a:xfrm>
            <a:off x="3162196" y="513590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8E0CA20-DF2E-3C42-A311-022CAE5A43BD}"/>
              </a:ext>
            </a:extLst>
          </p:cNvPr>
          <p:cNvSpPr/>
          <p:nvPr/>
        </p:nvSpPr>
        <p:spPr>
          <a:xfrm>
            <a:off x="2988108" y="506648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ED12EB-BFBB-5C40-B9BE-DFD64C4057B3}"/>
              </a:ext>
            </a:extLst>
          </p:cNvPr>
          <p:cNvSpPr/>
          <p:nvPr/>
        </p:nvSpPr>
        <p:spPr>
          <a:xfrm>
            <a:off x="2567361" y="513590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D6D89D-86AC-2645-8C08-4A0D57BCD09A}"/>
              </a:ext>
            </a:extLst>
          </p:cNvPr>
          <p:cNvSpPr/>
          <p:nvPr/>
        </p:nvSpPr>
        <p:spPr>
          <a:xfrm>
            <a:off x="5058729" y="513590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777E8D-B6BA-594A-AE6D-1B3651790B89}"/>
              </a:ext>
            </a:extLst>
          </p:cNvPr>
          <p:cNvSpPr/>
          <p:nvPr/>
        </p:nvSpPr>
        <p:spPr>
          <a:xfrm>
            <a:off x="4884641" y="506648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C58B95-9EB4-EC4E-AC77-47D27E1A8552}"/>
              </a:ext>
            </a:extLst>
          </p:cNvPr>
          <p:cNvSpPr/>
          <p:nvPr/>
        </p:nvSpPr>
        <p:spPr>
          <a:xfrm>
            <a:off x="3977810" y="513590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B9AE31-ED76-244A-BFBC-9B0DE47E16F3}"/>
              </a:ext>
            </a:extLst>
          </p:cNvPr>
          <p:cNvSpPr/>
          <p:nvPr/>
        </p:nvSpPr>
        <p:spPr>
          <a:xfrm>
            <a:off x="4552497" y="5141217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A7D4E22-481B-CC4A-A2CC-0E8FE0A753FD}"/>
              </a:ext>
            </a:extLst>
          </p:cNvPr>
          <p:cNvCxnSpPr>
            <a:cxnSpLocks/>
          </p:cNvCxnSpPr>
          <p:nvPr/>
        </p:nvCxnSpPr>
        <p:spPr>
          <a:xfrm flipH="1">
            <a:off x="2015178" y="1122008"/>
            <a:ext cx="1147018" cy="5174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17C538A-6E23-D247-BEC1-849F02CCEE29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3470936" y="1066800"/>
            <a:ext cx="0" cy="58255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941E6B0-641E-1D47-AE1A-0E2EB62F960D}"/>
              </a:ext>
            </a:extLst>
          </p:cNvPr>
          <p:cNvCxnSpPr>
            <a:cxnSpLocks/>
          </p:cNvCxnSpPr>
          <p:nvPr/>
        </p:nvCxnSpPr>
        <p:spPr>
          <a:xfrm>
            <a:off x="3696416" y="1104077"/>
            <a:ext cx="1671053" cy="5452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4C8BBC-83AC-8B4C-BA79-3A4F5637E9B4}"/>
              </a:ext>
            </a:extLst>
          </p:cNvPr>
          <p:cNvCxnSpPr>
            <a:cxnSpLocks/>
          </p:cNvCxnSpPr>
          <p:nvPr/>
        </p:nvCxnSpPr>
        <p:spPr>
          <a:xfrm>
            <a:off x="2057230" y="1069365"/>
            <a:ext cx="1413706" cy="57999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07A598-CF0B-014E-BE52-7335B9DA5758}"/>
              </a:ext>
            </a:extLst>
          </p:cNvPr>
          <p:cNvCxnSpPr>
            <a:cxnSpLocks/>
          </p:cNvCxnSpPr>
          <p:nvPr/>
        </p:nvCxnSpPr>
        <p:spPr>
          <a:xfrm>
            <a:off x="2041198" y="1086301"/>
            <a:ext cx="16031" cy="525779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A1E9F52-7F50-814D-A47A-B0826A799A72}"/>
              </a:ext>
            </a:extLst>
          </p:cNvPr>
          <p:cNvCxnSpPr>
            <a:cxnSpLocks/>
          </p:cNvCxnSpPr>
          <p:nvPr/>
        </p:nvCxnSpPr>
        <p:spPr>
          <a:xfrm>
            <a:off x="2057229" y="1071573"/>
            <a:ext cx="3310240" cy="577784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C6654D-9E7B-FF4A-A848-866A257FEA30}"/>
              </a:ext>
            </a:extLst>
          </p:cNvPr>
          <p:cNvCxnSpPr>
            <a:cxnSpLocks/>
          </p:cNvCxnSpPr>
          <p:nvPr/>
        </p:nvCxnSpPr>
        <p:spPr>
          <a:xfrm flipH="1">
            <a:off x="5367469" y="1071573"/>
            <a:ext cx="4180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800A94F-634A-7D44-A00D-91AB040AB4B5}"/>
              </a:ext>
            </a:extLst>
          </p:cNvPr>
          <p:cNvCxnSpPr>
            <a:cxnSpLocks/>
          </p:cNvCxnSpPr>
          <p:nvPr/>
        </p:nvCxnSpPr>
        <p:spPr>
          <a:xfrm flipH="1">
            <a:off x="3470936" y="1071573"/>
            <a:ext cx="191743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FED7DFF-4A9D-B445-93D2-DDEC89CEAAFA}"/>
              </a:ext>
            </a:extLst>
          </p:cNvPr>
          <p:cNvCxnSpPr>
            <a:cxnSpLocks/>
          </p:cNvCxnSpPr>
          <p:nvPr/>
        </p:nvCxnSpPr>
        <p:spPr>
          <a:xfrm flipH="1">
            <a:off x="1963869" y="1071573"/>
            <a:ext cx="3403602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43D5864-6096-D441-B487-CCB943555663}"/>
              </a:ext>
            </a:extLst>
          </p:cNvPr>
          <p:cNvSpPr/>
          <p:nvPr/>
        </p:nvSpPr>
        <p:spPr>
          <a:xfrm>
            <a:off x="1623067" y="1753495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964E7D3-9BFC-4D4C-95D0-4F9C4DC833E1}"/>
              </a:ext>
            </a:extLst>
          </p:cNvPr>
          <p:cNvSpPr/>
          <p:nvPr/>
        </p:nvSpPr>
        <p:spPr>
          <a:xfrm>
            <a:off x="1448979" y="168407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2434E3C-8AB3-B145-82C2-6E867F2A1A64}"/>
              </a:ext>
            </a:extLst>
          </p:cNvPr>
          <p:cNvSpPr/>
          <p:nvPr/>
        </p:nvSpPr>
        <p:spPr>
          <a:xfrm>
            <a:off x="3130134" y="175349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A9548C2-0263-CA4D-8D2F-1C6165CBFC10}"/>
              </a:ext>
            </a:extLst>
          </p:cNvPr>
          <p:cNvSpPr/>
          <p:nvPr/>
        </p:nvSpPr>
        <p:spPr>
          <a:xfrm>
            <a:off x="2956046" y="168407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3DE1C74-DBE7-574F-B5BC-BD8744E6D629}"/>
              </a:ext>
            </a:extLst>
          </p:cNvPr>
          <p:cNvSpPr/>
          <p:nvPr/>
        </p:nvSpPr>
        <p:spPr>
          <a:xfrm>
            <a:off x="2535299" y="175349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BFC027C-49C2-B243-869C-A0F7863EC547}"/>
              </a:ext>
            </a:extLst>
          </p:cNvPr>
          <p:cNvSpPr/>
          <p:nvPr/>
        </p:nvSpPr>
        <p:spPr>
          <a:xfrm>
            <a:off x="5026667" y="175349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3B035DE-5483-6342-98F6-523F6ED68E6E}"/>
              </a:ext>
            </a:extLst>
          </p:cNvPr>
          <p:cNvSpPr/>
          <p:nvPr/>
        </p:nvSpPr>
        <p:spPr>
          <a:xfrm>
            <a:off x="4852579" y="168407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51C03E3-B397-1044-B735-092D6B3612D2}"/>
              </a:ext>
            </a:extLst>
          </p:cNvPr>
          <p:cNvSpPr/>
          <p:nvPr/>
        </p:nvSpPr>
        <p:spPr>
          <a:xfrm>
            <a:off x="3945748" y="175349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3F79901-B818-2B4D-876D-DF8050097F5A}"/>
              </a:ext>
            </a:extLst>
          </p:cNvPr>
          <p:cNvSpPr/>
          <p:nvPr/>
        </p:nvSpPr>
        <p:spPr>
          <a:xfrm>
            <a:off x="4520435" y="1758807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6085E37-2284-E24E-9E0D-42FDEBFF1300}"/>
              </a:ext>
            </a:extLst>
          </p:cNvPr>
          <p:cNvCxnSpPr>
            <a:cxnSpLocks/>
          </p:cNvCxnSpPr>
          <p:nvPr/>
        </p:nvCxnSpPr>
        <p:spPr>
          <a:xfrm flipH="1">
            <a:off x="1983116" y="2257389"/>
            <a:ext cx="1147018" cy="5174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B2D72DF-D382-9A4E-8E19-3EDB6B24F3C7}"/>
              </a:ext>
            </a:extLst>
          </p:cNvPr>
          <p:cNvCxnSpPr>
            <a:cxnSpLocks/>
            <a:stCxn id="107" idx="4"/>
          </p:cNvCxnSpPr>
          <p:nvPr/>
        </p:nvCxnSpPr>
        <p:spPr>
          <a:xfrm>
            <a:off x="3438874" y="2202181"/>
            <a:ext cx="0" cy="58255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D57514D-C82C-824B-85BE-8F2E38A778D4}"/>
              </a:ext>
            </a:extLst>
          </p:cNvPr>
          <p:cNvCxnSpPr>
            <a:cxnSpLocks/>
          </p:cNvCxnSpPr>
          <p:nvPr/>
        </p:nvCxnSpPr>
        <p:spPr>
          <a:xfrm>
            <a:off x="3664354" y="2239458"/>
            <a:ext cx="1671053" cy="5452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62016D6-1550-0E4E-BC1E-C92515216042}"/>
              </a:ext>
            </a:extLst>
          </p:cNvPr>
          <p:cNvCxnSpPr>
            <a:cxnSpLocks/>
          </p:cNvCxnSpPr>
          <p:nvPr/>
        </p:nvCxnSpPr>
        <p:spPr>
          <a:xfrm>
            <a:off x="2025168" y="2204746"/>
            <a:ext cx="1413706" cy="57999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3E4D394-7A42-5842-9808-E1FB4AC37066}"/>
              </a:ext>
            </a:extLst>
          </p:cNvPr>
          <p:cNvCxnSpPr>
            <a:cxnSpLocks/>
          </p:cNvCxnSpPr>
          <p:nvPr/>
        </p:nvCxnSpPr>
        <p:spPr>
          <a:xfrm>
            <a:off x="2009136" y="2221682"/>
            <a:ext cx="16031" cy="525779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F71EBAB-FB1F-C549-B4FE-7F7A301D9660}"/>
              </a:ext>
            </a:extLst>
          </p:cNvPr>
          <p:cNvCxnSpPr>
            <a:cxnSpLocks/>
          </p:cNvCxnSpPr>
          <p:nvPr/>
        </p:nvCxnSpPr>
        <p:spPr>
          <a:xfrm>
            <a:off x="2025167" y="2206954"/>
            <a:ext cx="3310240" cy="577784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D7E6A91-5B3C-D74D-A0F3-F6FCF51F98B0}"/>
              </a:ext>
            </a:extLst>
          </p:cNvPr>
          <p:cNvCxnSpPr>
            <a:cxnSpLocks/>
          </p:cNvCxnSpPr>
          <p:nvPr/>
        </p:nvCxnSpPr>
        <p:spPr>
          <a:xfrm flipH="1">
            <a:off x="5335407" y="2206954"/>
            <a:ext cx="4180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51E367D-DE34-2644-89BB-7D1338DFAEF4}"/>
              </a:ext>
            </a:extLst>
          </p:cNvPr>
          <p:cNvCxnSpPr>
            <a:cxnSpLocks/>
          </p:cNvCxnSpPr>
          <p:nvPr/>
        </p:nvCxnSpPr>
        <p:spPr>
          <a:xfrm flipH="1">
            <a:off x="3438874" y="2206954"/>
            <a:ext cx="191743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34C63FE-F9FD-7043-9E4F-650A3532B2A3}"/>
              </a:ext>
            </a:extLst>
          </p:cNvPr>
          <p:cNvCxnSpPr>
            <a:cxnSpLocks/>
          </p:cNvCxnSpPr>
          <p:nvPr/>
        </p:nvCxnSpPr>
        <p:spPr>
          <a:xfrm flipH="1">
            <a:off x="1931807" y="2206954"/>
            <a:ext cx="3403602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1E87D37-3EA7-4D44-8293-85D159F212BE}"/>
              </a:ext>
            </a:extLst>
          </p:cNvPr>
          <p:cNvSpPr/>
          <p:nvPr/>
        </p:nvSpPr>
        <p:spPr>
          <a:xfrm>
            <a:off x="1591005" y="2904597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22051DF-B50B-6746-8642-6C39651ACEC3}"/>
              </a:ext>
            </a:extLst>
          </p:cNvPr>
          <p:cNvSpPr/>
          <p:nvPr/>
        </p:nvSpPr>
        <p:spPr>
          <a:xfrm>
            <a:off x="1416917" y="2835173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D57D1CB-2F27-5549-84D3-4BB005F4C88B}"/>
              </a:ext>
            </a:extLst>
          </p:cNvPr>
          <p:cNvSpPr/>
          <p:nvPr/>
        </p:nvSpPr>
        <p:spPr>
          <a:xfrm>
            <a:off x="3098072" y="2904597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1F71C63-C1D3-7843-9CFB-1B7E10AE8239}"/>
              </a:ext>
            </a:extLst>
          </p:cNvPr>
          <p:cNvSpPr/>
          <p:nvPr/>
        </p:nvSpPr>
        <p:spPr>
          <a:xfrm>
            <a:off x="2923984" y="2835173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DC3D1BC-C271-7541-988C-5EE6BC3E536A}"/>
              </a:ext>
            </a:extLst>
          </p:cNvPr>
          <p:cNvSpPr/>
          <p:nvPr/>
        </p:nvSpPr>
        <p:spPr>
          <a:xfrm>
            <a:off x="2503237" y="29045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C6F16-E629-094B-AA0B-A38B69727B9F}"/>
              </a:ext>
            </a:extLst>
          </p:cNvPr>
          <p:cNvSpPr/>
          <p:nvPr/>
        </p:nvSpPr>
        <p:spPr>
          <a:xfrm>
            <a:off x="4994605" y="2904597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29D2134-DE26-4A43-AE30-CF0E61B64FF6}"/>
              </a:ext>
            </a:extLst>
          </p:cNvPr>
          <p:cNvSpPr/>
          <p:nvPr/>
        </p:nvSpPr>
        <p:spPr>
          <a:xfrm>
            <a:off x="4820517" y="2835173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BCD3CDE-F9A9-2A46-BF7C-BA6D91AA87DE}"/>
              </a:ext>
            </a:extLst>
          </p:cNvPr>
          <p:cNvSpPr/>
          <p:nvPr/>
        </p:nvSpPr>
        <p:spPr>
          <a:xfrm>
            <a:off x="3913686" y="29045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3702D16-4732-5B43-A714-F92DC43AE2BE}"/>
              </a:ext>
            </a:extLst>
          </p:cNvPr>
          <p:cNvSpPr/>
          <p:nvPr/>
        </p:nvSpPr>
        <p:spPr>
          <a:xfrm>
            <a:off x="4488373" y="2909909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794EB6E-83FA-8548-811F-81A5B3C9E264}"/>
              </a:ext>
            </a:extLst>
          </p:cNvPr>
          <p:cNvSpPr/>
          <p:nvPr/>
        </p:nvSpPr>
        <p:spPr>
          <a:xfrm>
            <a:off x="3304863" y="348021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58C250C-D432-AC46-8FE4-E7855704F69E}"/>
              </a:ext>
            </a:extLst>
          </p:cNvPr>
          <p:cNvSpPr/>
          <p:nvPr/>
        </p:nvSpPr>
        <p:spPr>
          <a:xfrm>
            <a:off x="3321939" y="392106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7FD3AFB-97EA-3849-9231-8799D067988F}"/>
              </a:ext>
            </a:extLst>
          </p:cNvPr>
          <p:cNvSpPr/>
          <p:nvPr/>
        </p:nvSpPr>
        <p:spPr>
          <a:xfrm>
            <a:off x="3304863" y="442347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5C3BEAE-D6F7-C54C-A7BA-F24A63694383}"/>
              </a:ext>
            </a:extLst>
          </p:cNvPr>
          <p:cNvSpPr/>
          <p:nvPr/>
        </p:nvSpPr>
        <p:spPr>
          <a:xfrm>
            <a:off x="4214808" y="650618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898EC26-559B-C74D-9032-FE0C1E1DB82C}"/>
              </a:ext>
            </a:extLst>
          </p:cNvPr>
          <p:cNvSpPr/>
          <p:nvPr/>
        </p:nvSpPr>
        <p:spPr>
          <a:xfrm>
            <a:off x="4145009" y="181969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BA41324-BD31-4946-A39A-7E1454A6B950}"/>
              </a:ext>
            </a:extLst>
          </p:cNvPr>
          <p:cNvSpPr/>
          <p:nvPr/>
        </p:nvSpPr>
        <p:spPr>
          <a:xfrm>
            <a:off x="4179389" y="300178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DF9D6AE1-64F4-1B41-9054-EF710FB858A8}"/>
              </a:ext>
            </a:extLst>
          </p:cNvPr>
          <p:cNvSpPr/>
          <p:nvPr/>
        </p:nvSpPr>
        <p:spPr>
          <a:xfrm>
            <a:off x="6072373" y="825572"/>
            <a:ext cx="220133" cy="9313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C4B671-41F2-5045-B4D0-223E33A6883C}"/>
                  </a:ext>
                </a:extLst>
              </p:cNvPr>
              <p:cNvSpPr txBox="1"/>
              <p:nvPr/>
            </p:nvSpPr>
            <p:spPr>
              <a:xfrm>
                <a:off x="6505034" y="1150269"/>
                <a:ext cx="30855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𝑒𝑑𝑔𝑒𝑠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C4B671-41F2-5045-B4D0-223E33A68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034" y="1150269"/>
                <a:ext cx="3085525" cy="276999"/>
              </a:xfrm>
              <a:prstGeom prst="rect">
                <a:avLst/>
              </a:prstGeom>
              <a:blipFill>
                <a:blip r:embed="rId2"/>
                <a:stretch>
                  <a:fillRect l="-1230" t="-8696" r="-123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ight Brace 65">
            <a:extLst>
              <a:ext uri="{FF2B5EF4-FFF2-40B4-BE49-F238E27FC236}">
                <a16:creationId xmlns:a16="http://schemas.microsoft.com/office/drawing/2014/main" id="{1FF26C35-E963-A345-BA8D-E3698FF3046B}"/>
              </a:ext>
            </a:extLst>
          </p:cNvPr>
          <p:cNvSpPr/>
          <p:nvPr/>
        </p:nvSpPr>
        <p:spPr>
          <a:xfrm>
            <a:off x="6110300" y="2044411"/>
            <a:ext cx="220133" cy="9313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3DE37F0-357A-184D-933A-902F18890D27}"/>
                  </a:ext>
                </a:extLst>
              </p:cNvPr>
              <p:cNvSpPr txBox="1"/>
              <p:nvPr/>
            </p:nvSpPr>
            <p:spPr>
              <a:xfrm>
                <a:off x="6505034" y="2231051"/>
                <a:ext cx="43849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3∗3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𝑝𝑜𝑠𝑠𝑖𝑏𝑙𝑒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𝑒𝑑𝑔𝑒𝑠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after extension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3DE37F0-357A-184D-933A-902F18890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034" y="2231051"/>
                <a:ext cx="4384983" cy="553998"/>
              </a:xfrm>
              <a:prstGeom prst="rect">
                <a:avLst/>
              </a:prstGeom>
              <a:blipFill>
                <a:blip r:embed="rId3"/>
                <a:stretch>
                  <a:fillRect l="-3179" t="-4444" r="-28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AAD5ECF9-719A-5847-9DA9-0B8F83C50F27}"/>
              </a:ext>
            </a:extLst>
          </p:cNvPr>
          <p:cNvSpPr/>
          <p:nvPr/>
        </p:nvSpPr>
        <p:spPr>
          <a:xfrm>
            <a:off x="7640729" y="329555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4BC1F11-1C6D-EE44-9CAD-7213B44D49BE}"/>
              </a:ext>
            </a:extLst>
          </p:cNvPr>
          <p:cNvSpPr/>
          <p:nvPr/>
        </p:nvSpPr>
        <p:spPr>
          <a:xfrm>
            <a:off x="7657805" y="373639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2C08366-EC7D-234A-9BE6-98E9562793FF}"/>
              </a:ext>
            </a:extLst>
          </p:cNvPr>
          <p:cNvSpPr/>
          <p:nvPr/>
        </p:nvSpPr>
        <p:spPr>
          <a:xfrm>
            <a:off x="7640729" y="423880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B5E1305-4B62-1B47-B081-7C01CE1C117E}"/>
                  </a:ext>
                </a:extLst>
              </p:cNvPr>
              <p:cNvSpPr txBox="1"/>
              <p:nvPr/>
            </p:nvSpPr>
            <p:spPr>
              <a:xfrm>
                <a:off x="6535120" y="5129365"/>
                <a:ext cx="4624728" cy="382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possible paths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by the end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B5E1305-4B62-1B47-B081-7C01CE1C1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120" y="5129365"/>
                <a:ext cx="4624728" cy="382477"/>
              </a:xfrm>
              <a:prstGeom prst="rect">
                <a:avLst/>
              </a:prstGeom>
              <a:blipFill>
                <a:blip r:embed="rId4"/>
                <a:stretch>
                  <a:fillRect l="-2192" t="-16129" r="-3014" b="-48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ight Brace 72">
            <a:extLst>
              <a:ext uri="{FF2B5EF4-FFF2-40B4-BE49-F238E27FC236}">
                <a16:creationId xmlns:a16="http://schemas.microsoft.com/office/drawing/2014/main" id="{379A8395-130D-F54A-99FA-F1E3B75E73E6}"/>
              </a:ext>
            </a:extLst>
          </p:cNvPr>
          <p:cNvSpPr/>
          <p:nvPr/>
        </p:nvSpPr>
        <p:spPr>
          <a:xfrm>
            <a:off x="6025951" y="4859869"/>
            <a:ext cx="220133" cy="9313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23EC90-30E2-6743-8D0F-55822ACEF648}"/>
              </a:ext>
            </a:extLst>
          </p:cNvPr>
          <p:cNvSpPr/>
          <p:nvPr/>
        </p:nvSpPr>
        <p:spPr>
          <a:xfrm>
            <a:off x="7530492" y="5564414"/>
            <a:ext cx="26052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(upper bound)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6E593A9-FDF2-5345-89E4-4C4D78B6FA55}"/>
              </a:ext>
            </a:extLst>
          </p:cNvPr>
          <p:cNvSpPr/>
          <p:nvPr/>
        </p:nvSpPr>
        <p:spPr>
          <a:xfrm>
            <a:off x="9878041" y="101632"/>
            <a:ext cx="18117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3155799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CDF025-BAFB-574D-AB56-0E31F82C0EC5}"/>
              </a:ext>
            </a:extLst>
          </p:cNvPr>
          <p:cNvSpPr/>
          <p:nvPr/>
        </p:nvSpPr>
        <p:spPr>
          <a:xfrm>
            <a:off x="1655129" y="61811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3A5D0E-9D3D-3547-B4D9-03CB27D811FE}"/>
              </a:ext>
            </a:extLst>
          </p:cNvPr>
          <p:cNvSpPr/>
          <p:nvPr/>
        </p:nvSpPr>
        <p:spPr>
          <a:xfrm>
            <a:off x="1481041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9DBF7-2A2F-B64B-9527-81BB800F5544}"/>
              </a:ext>
            </a:extLst>
          </p:cNvPr>
          <p:cNvSpPr/>
          <p:nvPr/>
        </p:nvSpPr>
        <p:spPr>
          <a:xfrm>
            <a:off x="3162196" y="618114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F6AAB6-2D34-C148-ACA4-C50DE7D0627A}"/>
              </a:ext>
            </a:extLst>
          </p:cNvPr>
          <p:cNvSpPr/>
          <p:nvPr/>
        </p:nvSpPr>
        <p:spPr>
          <a:xfrm>
            <a:off x="2988108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663195-8819-D247-A445-69030ADA2A62}"/>
              </a:ext>
            </a:extLst>
          </p:cNvPr>
          <p:cNvSpPr/>
          <p:nvPr/>
        </p:nvSpPr>
        <p:spPr>
          <a:xfrm>
            <a:off x="2567361" y="61811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62034-48EF-E64F-A2FA-8D4D83722165}"/>
              </a:ext>
            </a:extLst>
          </p:cNvPr>
          <p:cNvSpPr/>
          <p:nvPr/>
        </p:nvSpPr>
        <p:spPr>
          <a:xfrm>
            <a:off x="5058729" y="618114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D624D3-ACC2-8245-AAE8-AD6645C38F90}"/>
              </a:ext>
            </a:extLst>
          </p:cNvPr>
          <p:cNvSpPr/>
          <p:nvPr/>
        </p:nvSpPr>
        <p:spPr>
          <a:xfrm>
            <a:off x="4884641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82AB8B-B5AF-6743-AE79-64FB31AB501C}"/>
              </a:ext>
            </a:extLst>
          </p:cNvPr>
          <p:cNvSpPr/>
          <p:nvPr/>
        </p:nvSpPr>
        <p:spPr>
          <a:xfrm>
            <a:off x="3977810" y="61811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1EEBB-25FA-D642-BD16-56B05C0613D1}"/>
              </a:ext>
            </a:extLst>
          </p:cNvPr>
          <p:cNvSpPr/>
          <p:nvPr/>
        </p:nvSpPr>
        <p:spPr>
          <a:xfrm>
            <a:off x="4552497" y="623426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B5EAC4-0570-0542-9A01-609DE010EB3B}"/>
              </a:ext>
            </a:extLst>
          </p:cNvPr>
          <p:cNvSpPr/>
          <p:nvPr/>
        </p:nvSpPr>
        <p:spPr>
          <a:xfrm>
            <a:off x="1655129" y="5135905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1A30D0B-A191-9A43-860A-F2F494113FBA}"/>
              </a:ext>
            </a:extLst>
          </p:cNvPr>
          <p:cNvSpPr/>
          <p:nvPr/>
        </p:nvSpPr>
        <p:spPr>
          <a:xfrm>
            <a:off x="1481041" y="506648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37B04-5EC0-874C-BDBD-53E7851875A1}"/>
              </a:ext>
            </a:extLst>
          </p:cNvPr>
          <p:cNvSpPr/>
          <p:nvPr/>
        </p:nvSpPr>
        <p:spPr>
          <a:xfrm>
            <a:off x="3162196" y="513590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8E0CA20-DF2E-3C42-A311-022CAE5A43BD}"/>
              </a:ext>
            </a:extLst>
          </p:cNvPr>
          <p:cNvSpPr/>
          <p:nvPr/>
        </p:nvSpPr>
        <p:spPr>
          <a:xfrm>
            <a:off x="2988108" y="506648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ED12EB-BFBB-5C40-B9BE-DFD64C4057B3}"/>
              </a:ext>
            </a:extLst>
          </p:cNvPr>
          <p:cNvSpPr/>
          <p:nvPr/>
        </p:nvSpPr>
        <p:spPr>
          <a:xfrm>
            <a:off x="2567361" y="513590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D6D89D-86AC-2645-8C08-4A0D57BCD09A}"/>
              </a:ext>
            </a:extLst>
          </p:cNvPr>
          <p:cNvSpPr/>
          <p:nvPr/>
        </p:nvSpPr>
        <p:spPr>
          <a:xfrm>
            <a:off x="5058729" y="513590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777E8D-B6BA-594A-AE6D-1B3651790B89}"/>
              </a:ext>
            </a:extLst>
          </p:cNvPr>
          <p:cNvSpPr/>
          <p:nvPr/>
        </p:nvSpPr>
        <p:spPr>
          <a:xfrm>
            <a:off x="4884641" y="506648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C58B95-9EB4-EC4E-AC77-47D27E1A8552}"/>
              </a:ext>
            </a:extLst>
          </p:cNvPr>
          <p:cNvSpPr/>
          <p:nvPr/>
        </p:nvSpPr>
        <p:spPr>
          <a:xfrm>
            <a:off x="3977810" y="513590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B9AE31-ED76-244A-BFBC-9B0DE47E16F3}"/>
              </a:ext>
            </a:extLst>
          </p:cNvPr>
          <p:cNvSpPr/>
          <p:nvPr/>
        </p:nvSpPr>
        <p:spPr>
          <a:xfrm>
            <a:off x="4552497" y="5141217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A7D4E22-481B-CC4A-A2CC-0E8FE0A753FD}"/>
              </a:ext>
            </a:extLst>
          </p:cNvPr>
          <p:cNvCxnSpPr>
            <a:cxnSpLocks/>
          </p:cNvCxnSpPr>
          <p:nvPr/>
        </p:nvCxnSpPr>
        <p:spPr>
          <a:xfrm flipH="1">
            <a:off x="2015178" y="1122008"/>
            <a:ext cx="1147018" cy="5174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17C538A-6E23-D247-BEC1-849F02CCEE29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3470936" y="1066800"/>
            <a:ext cx="0" cy="58255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941E6B0-641E-1D47-AE1A-0E2EB62F960D}"/>
              </a:ext>
            </a:extLst>
          </p:cNvPr>
          <p:cNvCxnSpPr>
            <a:cxnSpLocks/>
          </p:cNvCxnSpPr>
          <p:nvPr/>
        </p:nvCxnSpPr>
        <p:spPr>
          <a:xfrm>
            <a:off x="3696416" y="1104077"/>
            <a:ext cx="1671053" cy="5452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4C8BBC-83AC-8B4C-BA79-3A4F5637E9B4}"/>
              </a:ext>
            </a:extLst>
          </p:cNvPr>
          <p:cNvCxnSpPr>
            <a:cxnSpLocks/>
          </p:cNvCxnSpPr>
          <p:nvPr/>
        </p:nvCxnSpPr>
        <p:spPr>
          <a:xfrm>
            <a:off x="2057230" y="1069365"/>
            <a:ext cx="1413706" cy="57999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07A598-CF0B-014E-BE52-7335B9DA5758}"/>
              </a:ext>
            </a:extLst>
          </p:cNvPr>
          <p:cNvCxnSpPr>
            <a:cxnSpLocks/>
          </p:cNvCxnSpPr>
          <p:nvPr/>
        </p:nvCxnSpPr>
        <p:spPr>
          <a:xfrm>
            <a:off x="2041198" y="1086301"/>
            <a:ext cx="16031" cy="525779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A1E9F52-7F50-814D-A47A-B0826A799A72}"/>
              </a:ext>
            </a:extLst>
          </p:cNvPr>
          <p:cNvCxnSpPr>
            <a:cxnSpLocks/>
          </p:cNvCxnSpPr>
          <p:nvPr/>
        </p:nvCxnSpPr>
        <p:spPr>
          <a:xfrm>
            <a:off x="2057229" y="1071573"/>
            <a:ext cx="3310240" cy="577784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C6654D-9E7B-FF4A-A848-866A257FEA30}"/>
              </a:ext>
            </a:extLst>
          </p:cNvPr>
          <p:cNvCxnSpPr>
            <a:cxnSpLocks/>
          </p:cNvCxnSpPr>
          <p:nvPr/>
        </p:nvCxnSpPr>
        <p:spPr>
          <a:xfrm flipH="1">
            <a:off x="5367469" y="1071573"/>
            <a:ext cx="4180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800A94F-634A-7D44-A00D-91AB040AB4B5}"/>
              </a:ext>
            </a:extLst>
          </p:cNvPr>
          <p:cNvCxnSpPr>
            <a:cxnSpLocks/>
          </p:cNvCxnSpPr>
          <p:nvPr/>
        </p:nvCxnSpPr>
        <p:spPr>
          <a:xfrm flipH="1">
            <a:off x="3470936" y="1071573"/>
            <a:ext cx="191743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FED7DFF-4A9D-B445-93D2-DDEC89CEAAFA}"/>
              </a:ext>
            </a:extLst>
          </p:cNvPr>
          <p:cNvCxnSpPr>
            <a:cxnSpLocks/>
          </p:cNvCxnSpPr>
          <p:nvPr/>
        </p:nvCxnSpPr>
        <p:spPr>
          <a:xfrm flipH="1">
            <a:off x="1963869" y="1071573"/>
            <a:ext cx="3403602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43D5864-6096-D441-B487-CCB943555663}"/>
              </a:ext>
            </a:extLst>
          </p:cNvPr>
          <p:cNvSpPr/>
          <p:nvPr/>
        </p:nvSpPr>
        <p:spPr>
          <a:xfrm>
            <a:off x="1623067" y="1753495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964E7D3-9BFC-4D4C-95D0-4F9C4DC833E1}"/>
              </a:ext>
            </a:extLst>
          </p:cNvPr>
          <p:cNvSpPr/>
          <p:nvPr/>
        </p:nvSpPr>
        <p:spPr>
          <a:xfrm>
            <a:off x="1448979" y="168407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2434E3C-8AB3-B145-82C2-6E867F2A1A64}"/>
              </a:ext>
            </a:extLst>
          </p:cNvPr>
          <p:cNvSpPr/>
          <p:nvPr/>
        </p:nvSpPr>
        <p:spPr>
          <a:xfrm>
            <a:off x="3130134" y="175349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A9548C2-0263-CA4D-8D2F-1C6165CBFC10}"/>
              </a:ext>
            </a:extLst>
          </p:cNvPr>
          <p:cNvSpPr/>
          <p:nvPr/>
        </p:nvSpPr>
        <p:spPr>
          <a:xfrm>
            <a:off x="2956046" y="168407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3DE1C74-DBE7-574F-B5BC-BD8744E6D629}"/>
              </a:ext>
            </a:extLst>
          </p:cNvPr>
          <p:cNvSpPr/>
          <p:nvPr/>
        </p:nvSpPr>
        <p:spPr>
          <a:xfrm>
            <a:off x="2535299" y="175349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BFC027C-49C2-B243-869C-A0F7863EC547}"/>
              </a:ext>
            </a:extLst>
          </p:cNvPr>
          <p:cNvSpPr/>
          <p:nvPr/>
        </p:nvSpPr>
        <p:spPr>
          <a:xfrm>
            <a:off x="5026667" y="175349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3B035DE-5483-6342-98F6-523F6ED68E6E}"/>
              </a:ext>
            </a:extLst>
          </p:cNvPr>
          <p:cNvSpPr/>
          <p:nvPr/>
        </p:nvSpPr>
        <p:spPr>
          <a:xfrm>
            <a:off x="4852579" y="168407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51C03E3-B397-1044-B735-092D6B3612D2}"/>
              </a:ext>
            </a:extLst>
          </p:cNvPr>
          <p:cNvSpPr/>
          <p:nvPr/>
        </p:nvSpPr>
        <p:spPr>
          <a:xfrm>
            <a:off x="3945748" y="175349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3F79901-B818-2B4D-876D-DF8050097F5A}"/>
              </a:ext>
            </a:extLst>
          </p:cNvPr>
          <p:cNvSpPr/>
          <p:nvPr/>
        </p:nvSpPr>
        <p:spPr>
          <a:xfrm>
            <a:off x="4520435" y="1758807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6085E37-2284-E24E-9E0D-42FDEBFF1300}"/>
              </a:ext>
            </a:extLst>
          </p:cNvPr>
          <p:cNvCxnSpPr>
            <a:cxnSpLocks/>
          </p:cNvCxnSpPr>
          <p:nvPr/>
        </p:nvCxnSpPr>
        <p:spPr>
          <a:xfrm flipH="1">
            <a:off x="1983116" y="2257389"/>
            <a:ext cx="1147018" cy="5174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B2D72DF-D382-9A4E-8E19-3EDB6B24F3C7}"/>
              </a:ext>
            </a:extLst>
          </p:cNvPr>
          <p:cNvCxnSpPr>
            <a:cxnSpLocks/>
            <a:stCxn id="107" idx="4"/>
          </p:cNvCxnSpPr>
          <p:nvPr/>
        </p:nvCxnSpPr>
        <p:spPr>
          <a:xfrm>
            <a:off x="3438874" y="2202181"/>
            <a:ext cx="0" cy="58255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D57514D-C82C-824B-85BE-8F2E38A778D4}"/>
              </a:ext>
            </a:extLst>
          </p:cNvPr>
          <p:cNvCxnSpPr>
            <a:cxnSpLocks/>
          </p:cNvCxnSpPr>
          <p:nvPr/>
        </p:nvCxnSpPr>
        <p:spPr>
          <a:xfrm>
            <a:off x="3664354" y="2239458"/>
            <a:ext cx="1671053" cy="5452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62016D6-1550-0E4E-BC1E-C92515216042}"/>
              </a:ext>
            </a:extLst>
          </p:cNvPr>
          <p:cNvCxnSpPr>
            <a:cxnSpLocks/>
          </p:cNvCxnSpPr>
          <p:nvPr/>
        </p:nvCxnSpPr>
        <p:spPr>
          <a:xfrm>
            <a:off x="2025168" y="2204746"/>
            <a:ext cx="1413706" cy="57999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3E4D394-7A42-5842-9808-E1FB4AC37066}"/>
              </a:ext>
            </a:extLst>
          </p:cNvPr>
          <p:cNvCxnSpPr>
            <a:cxnSpLocks/>
          </p:cNvCxnSpPr>
          <p:nvPr/>
        </p:nvCxnSpPr>
        <p:spPr>
          <a:xfrm>
            <a:off x="2009136" y="2221682"/>
            <a:ext cx="16031" cy="525779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F71EBAB-FB1F-C549-B4FE-7F7A301D9660}"/>
              </a:ext>
            </a:extLst>
          </p:cNvPr>
          <p:cNvCxnSpPr>
            <a:cxnSpLocks/>
          </p:cNvCxnSpPr>
          <p:nvPr/>
        </p:nvCxnSpPr>
        <p:spPr>
          <a:xfrm>
            <a:off x="2025167" y="2206954"/>
            <a:ext cx="3310240" cy="577784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D7E6A91-5B3C-D74D-A0F3-F6FCF51F98B0}"/>
              </a:ext>
            </a:extLst>
          </p:cNvPr>
          <p:cNvCxnSpPr>
            <a:cxnSpLocks/>
          </p:cNvCxnSpPr>
          <p:nvPr/>
        </p:nvCxnSpPr>
        <p:spPr>
          <a:xfrm flipH="1">
            <a:off x="5335407" y="2206954"/>
            <a:ext cx="4180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51E367D-DE34-2644-89BB-7D1338DFAEF4}"/>
              </a:ext>
            </a:extLst>
          </p:cNvPr>
          <p:cNvCxnSpPr>
            <a:cxnSpLocks/>
          </p:cNvCxnSpPr>
          <p:nvPr/>
        </p:nvCxnSpPr>
        <p:spPr>
          <a:xfrm flipH="1">
            <a:off x="3438874" y="2206954"/>
            <a:ext cx="191743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34C63FE-F9FD-7043-9E4F-650A3532B2A3}"/>
              </a:ext>
            </a:extLst>
          </p:cNvPr>
          <p:cNvCxnSpPr>
            <a:cxnSpLocks/>
          </p:cNvCxnSpPr>
          <p:nvPr/>
        </p:nvCxnSpPr>
        <p:spPr>
          <a:xfrm flipH="1">
            <a:off x="1931807" y="2206954"/>
            <a:ext cx="3403602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1E87D37-3EA7-4D44-8293-85D159F212BE}"/>
              </a:ext>
            </a:extLst>
          </p:cNvPr>
          <p:cNvSpPr/>
          <p:nvPr/>
        </p:nvSpPr>
        <p:spPr>
          <a:xfrm>
            <a:off x="1591005" y="2904597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22051DF-B50B-6746-8642-6C39651ACEC3}"/>
              </a:ext>
            </a:extLst>
          </p:cNvPr>
          <p:cNvSpPr/>
          <p:nvPr/>
        </p:nvSpPr>
        <p:spPr>
          <a:xfrm>
            <a:off x="1416917" y="2835173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D57D1CB-2F27-5549-84D3-4BB005F4C88B}"/>
              </a:ext>
            </a:extLst>
          </p:cNvPr>
          <p:cNvSpPr/>
          <p:nvPr/>
        </p:nvSpPr>
        <p:spPr>
          <a:xfrm>
            <a:off x="3098072" y="2904597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1F71C63-C1D3-7843-9CFB-1B7E10AE8239}"/>
              </a:ext>
            </a:extLst>
          </p:cNvPr>
          <p:cNvSpPr/>
          <p:nvPr/>
        </p:nvSpPr>
        <p:spPr>
          <a:xfrm>
            <a:off x="2923984" y="2835173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DC3D1BC-C271-7541-988C-5EE6BC3E536A}"/>
              </a:ext>
            </a:extLst>
          </p:cNvPr>
          <p:cNvSpPr/>
          <p:nvPr/>
        </p:nvSpPr>
        <p:spPr>
          <a:xfrm>
            <a:off x="2503237" y="29045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C6F16-E629-094B-AA0B-A38B69727B9F}"/>
              </a:ext>
            </a:extLst>
          </p:cNvPr>
          <p:cNvSpPr/>
          <p:nvPr/>
        </p:nvSpPr>
        <p:spPr>
          <a:xfrm>
            <a:off x="4994605" y="2904597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29D2134-DE26-4A43-AE30-CF0E61B64FF6}"/>
              </a:ext>
            </a:extLst>
          </p:cNvPr>
          <p:cNvSpPr/>
          <p:nvPr/>
        </p:nvSpPr>
        <p:spPr>
          <a:xfrm>
            <a:off x="4820517" y="2835173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BCD3CDE-F9A9-2A46-BF7C-BA6D91AA87DE}"/>
              </a:ext>
            </a:extLst>
          </p:cNvPr>
          <p:cNvSpPr/>
          <p:nvPr/>
        </p:nvSpPr>
        <p:spPr>
          <a:xfrm>
            <a:off x="3913686" y="29045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3702D16-4732-5B43-A714-F92DC43AE2BE}"/>
              </a:ext>
            </a:extLst>
          </p:cNvPr>
          <p:cNvSpPr/>
          <p:nvPr/>
        </p:nvSpPr>
        <p:spPr>
          <a:xfrm>
            <a:off x="4488373" y="2909909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794EB6E-83FA-8548-811F-81A5B3C9E264}"/>
              </a:ext>
            </a:extLst>
          </p:cNvPr>
          <p:cNvSpPr/>
          <p:nvPr/>
        </p:nvSpPr>
        <p:spPr>
          <a:xfrm>
            <a:off x="3304863" y="348021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58C250C-D432-AC46-8FE4-E7855704F69E}"/>
              </a:ext>
            </a:extLst>
          </p:cNvPr>
          <p:cNvSpPr/>
          <p:nvPr/>
        </p:nvSpPr>
        <p:spPr>
          <a:xfrm>
            <a:off x="3321939" y="392106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7FD3AFB-97EA-3849-9231-8799D067988F}"/>
              </a:ext>
            </a:extLst>
          </p:cNvPr>
          <p:cNvSpPr/>
          <p:nvPr/>
        </p:nvSpPr>
        <p:spPr>
          <a:xfrm>
            <a:off x="3304863" y="442347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5C3BEAE-D6F7-C54C-A7BA-F24A63694383}"/>
              </a:ext>
            </a:extLst>
          </p:cNvPr>
          <p:cNvSpPr/>
          <p:nvPr/>
        </p:nvSpPr>
        <p:spPr>
          <a:xfrm>
            <a:off x="4214808" y="650618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898EC26-559B-C74D-9032-FE0C1E1DB82C}"/>
              </a:ext>
            </a:extLst>
          </p:cNvPr>
          <p:cNvSpPr/>
          <p:nvPr/>
        </p:nvSpPr>
        <p:spPr>
          <a:xfrm>
            <a:off x="4145009" y="181969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BA41324-BD31-4946-A39A-7E1454A6B950}"/>
              </a:ext>
            </a:extLst>
          </p:cNvPr>
          <p:cNvSpPr/>
          <p:nvPr/>
        </p:nvSpPr>
        <p:spPr>
          <a:xfrm>
            <a:off x="4179389" y="300178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75D1A8A4-C5D4-F343-867A-38BBE2B58526}"/>
              </a:ext>
            </a:extLst>
          </p:cNvPr>
          <p:cNvSpPr/>
          <p:nvPr/>
        </p:nvSpPr>
        <p:spPr>
          <a:xfrm>
            <a:off x="5924864" y="4792807"/>
            <a:ext cx="220133" cy="9313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EAFD8D6-24FA-9F49-B8F0-91D7D4B5863A}"/>
                  </a:ext>
                </a:extLst>
              </p:cNvPr>
              <p:cNvSpPr txBox="1"/>
              <p:nvPr/>
            </p:nvSpPr>
            <p:spPr>
              <a:xfrm>
                <a:off x="6357525" y="5117504"/>
                <a:ext cx="3100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 Layers in the graph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EAFD8D6-24FA-9F49-B8F0-91D7D4B58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525" y="5117504"/>
                <a:ext cx="3100464" cy="276999"/>
              </a:xfrm>
              <a:prstGeom prst="rect">
                <a:avLst/>
              </a:prstGeom>
              <a:blipFill>
                <a:blip r:embed="rId2"/>
                <a:stretch>
                  <a:fillRect l="-2449" t="-21739" r="-3673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95F1F5B-F0F3-FD43-9685-0C72F15432B1}"/>
                  </a:ext>
                </a:extLst>
              </p:cNvPr>
              <p:cNvSpPr txBox="1"/>
              <p:nvPr/>
            </p:nvSpPr>
            <p:spPr>
              <a:xfrm>
                <a:off x="6491570" y="1971036"/>
                <a:ext cx="5269071" cy="5100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 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95F1F5B-F0F3-FD43-9685-0C72F1543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570" y="1971036"/>
                <a:ext cx="5269071" cy="510076"/>
              </a:xfrm>
              <a:prstGeom prst="rect">
                <a:avLst/>
              </a:prstGeom>
              <a:blipFill>
                <a:blip r:embed="rId3"/>
                <a:stretch>
                  <a:fillRect l="-1446" t="-2439" r="-2410" b="-36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14D7FD7-BD66-0545-9379-150D5910BFB1}"/>
                  </a:ext>
                </a:extLst>
              </p:cNvPr>
              <p:cNvSpPr txBox="1"/>
              <p:nvPr/>
            </p:nvSpPr>
            <p:spPr>
              <a:xfrm>
                <a:off x="7103404" y="3318846"/>
                <a:ext cx="4045402" cy="5100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 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14D7FD7-BD66-0545-9379-150D5910B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404" y="3318846"/>
                <a:ext cx="4045402" cy="510076"/>
              </a:xfrm>
              <a:prstGeom prst="rect">
                <a:avLst/>
              </a:prstGeom>
              <a:blipFill>
                <a:blip r:embed="rId4"/>
                <a:stretch>
                  <a:fillRect l="-1881" t="-2439" r="-3448" b="-36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8DEC7C1E-BDAB-0D4B-99A3-B0382AC7689E}"/>
              </a:ext>
            </a:extLst>
          </p:cNvPr>
          <p:cNvSpPr/>
          <p:nvPr/>
        </p:nvSpPr>
        <p:spPr>
          <a:xfrm>
            <a:off x="9878041" y="101632"/>
            <a:ext cx="18117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1122242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CDF025-BAFB-574D-AB56-0E31F82C0EC5}"/>
              </a:ext>
            </a:extLst>
          </p:cNvPr>
          <p:cNvSpPr/>
          <p:nvPr/>
        </p:nvSpPr>
        <p:spPr>
          <a:xfrm>
            <a:off x="1655129" y="61811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3A5D0E-9D3D-3547-B4D9-03CB27D811FE}"/>
              </a:ext>
            </a:extLst>
          </p:cNvPr>
          <p:cNvSpPr/>
          <p:nvPr/>
        </p:nvSpPr>
        <p:spPr>
          <a:xfrm>
            <a:off x="1481041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9DBF7-2A2F-B64B-9527-81BB800F5544}"/>
              </a:ext>
            </a:extLst>
          </p:cNvPr>
          <p:cNvSpPr/>
          <p:nvPr/>
        </p:nvSpPr>
        <p:spPr>
          <a:xfrm>
            <a:off x="3162196" y="618114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F6AAB6-2D34-C148-ACA4-C50DE7D0627A}"/>
              </a:ext>
            </a:extLst>
          </p:cNvPr>
          <p:cNvSpPr/>
          <p:nvPr/>
        </p:nvSpPr>
        <p:spPr>
          <a:xfrm>
            <a:off x="2988108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663195-8819-D247-A445-69030ADA2A62}"/>
              </a:ext>
            </a:extLst>
          </p:cNvPr>
          <p:cNvSpPr/>
          <p:nvPr/>
        </p:nvSpPr>
        <p:spPr>
          <a:xfrm>
            <a:off x="2567361" y="61811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62034-48EF-E64F-A2FA-8D4D83722165}"/>
              </a:ext>
            </a:extLst>
          </p:cNvPr>
          <p:cNvSpPr/>
          <p:nvPr/>
        </p:nvSpPr>
        <p:spPr>
          <a:xfrm>
            <a:off x="5058729" y="618114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D624D3-ACC2-8245-AAE8-AD6645C38F90}"/>
              </a:ext>
            </a:extLst>
          </p:cNvPr>
          <p:cNvSpPr/>
          <p:nvPr/>
        </p:nvSpPr>
        <p:spPr>
          <a:xfrm>
            <a:off x="4884641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82AB8B-B5AF-6743-AE79-64FB31AB501C}"/>
              </a:ext>
            </a:extLst>
          </p:cNvPr>
          <p:cNvSpPr/>
          <p:nvPr/>
        </p:nvSpPr>
        <p:spPr>
          <a:xfrm>
            <a:off x="3977810" y="61811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1EEBB-25FA-D642-BD16-56B05C0613D1}"/>
              </a:ext>
            </a:extLst>
          </p:cNvPr>
          <p:cNvSpPr/>
          <p:nvPr/>
        </p:nvSpPr>
        <p:spPr>
          <a:xfrm>
            <a:off x="4552497" y="623426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B5EAC4-0570-0542-9A01-609DE010EB3B}"/>
              </a:ext>
            </a:extLst>
          </p:cNvPr>
          <p:cNvSpPr/>
          <p:nvPr/>
        </p:nvSpPr>
        <p:spPr>
          <a:xfrm>
            <a:off x="1655129" y="5135905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1A30D0B-A191-9A43-860A-F2F494113FBA}"/>
              </a:ext>
            </a:extLst>
          </p:cNvPr>
          <p:cNvSpPr/>
          <p:nvPr/>
        </p:nvSpPr>
        <p:spPr>
          <a:xfrm>
            <a:off x="1481041" y="506648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37B04-5EC0-874C-BDBD-53E7851875A1}"/>
              </a:ext>
            </a:extLst>
          </p:cNvPr>
          <p:cNvSpPr/>
          <p:nvPr/>
        </p:nvSpPr>
        <p:spPr>
          <a:xfrm>
            <a:off x="3162196" y="513590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8E0CA20-DF2E-3C42-A311-022CAE5A43BD}"/>
              </a:ext>
            </a:extLst>
          </p:cNvPr>
          <p:cNvSpPr/>
          <p:nvPr/>
        </p:nvSpPr>
        <p:spPr>
          <a:xfrm>
            <a:off x="2988108" y="506648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ED12EB-BFBB-5C40-B9BE-DFD64C4057B3}"/>
              </a:ext>
            </a:extLst>
          </p:cNvPr>
          <p:cNvSpPr/>
          <p:nvPr/>
        </p:nvSpPr>
        <p:spPr>
          <a:xfrm>
            <a:off x="2567361" y="513590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D6D89D-86AC-2645-8C08-4A0D57BCD09A}"/>
              </a:ext>
            </a:extLst>
          </p:cNvPr>
          <p:cNvSpPr/>
          <p:nvPr/>
        </p:nvSpPr>
        <p:spPr>
          <a:xfrm>
            <a:off x="5058729" y="513590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777E8D-B6BA-594A-AE6D-1B3651790B89}"/>
              </a:ext>
            </a:extLst>
          </p:cNvPr>
          <p:cNvSpPr/>
          <p:nvPr/>
        </p:nvSpPr>
        <p:spPr>
          <a:xfrm>
            <a:off x="4884641" y="506648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C58B95-9EB4-EC4E-AC77-47D27E1A8552}"/>
              </a:ext>
            </a:extLst>
          </p:cNvPr>
          <p:cNvSpPr/>
          <p:nvPr/>
        </p:nvSpPr>
        <p:spPr>
          <a:xfrm>
            <a:off x="3977810" y="513590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B9AE31-ED76-244A-BFBC-9B0DE47E16F3}"/>
              </a:ext>
            </a:extLst>
          </p:cNvPr>
          <p:cNvSpPr/>
          <p:nvPr/>
        </p:nvSpPr>
        <p:spPr>
          <a:xfrm>
            <a:off x="4552497" y="5141217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A7D4E22-481B-CC4A-A2CC-0E8FE0A753FD}"/>
              </a:ext>
            </a:extLst>
          </p:cNvPr>
          <p:cNvCxnSpPr>
            <a:cxnSpLocks/>
          </p:cNvCxnSpPr>
          <p:nvPr/>
        </p:nvCxnSpPr>
        <p:spPr>
          <a:xfrm flipH="1">
            <a:off x="2015178" y="1122008"/>
            <a:ext cx="1147018" cy="5174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17C538A-6E23-D247-BEC1-849F02CCEE29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3470936" y="1066800"/>
            <a:ext cx="0" cy="58255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941E6B0-641E-1D47-AE1A-0E2EB62F960D}"/>
              </a:ext>
            </a:extLst>
          </p:cNvPr>
          <p:cNvCxnSpPr>
            <a:cxnSpLocks/>
          </p:cNvCxnSpPr>
          <p:nvPr/>
        </p:nvCxnSpPr>
        <p:spPr>
          <a:xfrm>
            <a:off x="3696416" y="1104077"/>
            <a:ext cx="1671053" cy="5452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4C8BBC-83AC-8B4C-BA79-3A4F5637E9B4}"/>
              </a:ext>
            </a:extLst>
          </p:cNvPr>
          <p:cNvCxnSpPr>
            <a:cxnSpLocks/>
          </p:cNvCxnSpPr>
          <p:nvPr/>
        </p:nvCxnSpPr>
        <p:spPr>
          <a:xfrm>
            <a:off x="2057230" y="1069365"/>
            <a:ext cx="1413706" cy="57999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07A598-CF0B-014E-BE52-7335B9DA5758}"/>
              </a:ext>
            </a:extLst>
          </p:cNvPr>
          <p:cNvCxnSpPr>
            <a:cxnSpLocks/>
          </p:cNvCxnSpPr>
          <p:nvPr/>
        </p:nvCxnSpPr>
        <p:spPr>
          <a:xfrm>
            <a:off x="2041198" y="1086301"/>
            <a:ext cx="16031" cy="525779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A1E9F52-7F50-814D-A47A-B0826A799A72}"/>
              </a:ext>
            </a:extLst>
          </p:cNvPr>
          <p:cNvCxnSpPr>
            <a:cxnSpLocks/>
          </p:cNvCxnSpPr>
          <p:nvPr/>
        </p:nvCxnSpPr>
        <p:spPr>
          <a:xfrm>
            <a:off x="2057229" y="1071573"/>
            <a:ext cx="3310240" cy="577784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C6654D-9E7B-FF4A-A848-866A257FEA30}"/>
              </a:ext>
            </a:extLst>
          </p:cNvPr>
          <p:cNvCxnSpPr>
            <a:cxnSpLocks/>
          </p:cNvCxnSpPr>
          <p:nvPr/>
        </p:nvCxnSpPr>
        <p:spPr>
          <a:xfrm flipH="1">
            <a:off x="5367469" y="1071573"/>
            <a:ext cx="4180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800A94F-634A-7D44-A00D-91AB040AB4B5}"/>
              </a:ext>
            </a:extLst>
          </p:cNvPr>
          <p:cNvCxnSpPr>
            <a:cxnSpLocks/>
          </p:cNvCxnSpPr>
          <p:nvPr/>
        </p:nvCxnSpPr>
        <p:spPr>
          <a:xfrm flipH="1">
            <a:off x="3470936" y="1071573"/>
            <a:ext cx="191743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FED7DFF-4A9D-B445-93D2-DDEC89CEAAFA}"/>
              </a:ext>
            </a:extLst>
          </p:cNvPr>
          <p:cNvCxnSpPr>
            <a:cxnSpLocks/>
          </p:cNvCxnSpPr>
          <p:nvPr/>
        </p:nvCxnSpPr>
        <p:spPr>
          <a:xfrm flipH="1">
            <a:off x="1963869" y="1071573"/>
            <a:ext cx="3403602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43D5864-6096-D441-B487-CCB943555663}"/>
              </a:ext>
            </a:extLst>
          </p:cNvPr>
          <p:cNvSpPr/>
          <p:nvPr/>
        </p:nvSpPr>
        <p:spPr>
          <a:xfrm>
            <a:off x="1623067" y="1753495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964E7D3-9BFC-4D4C-95D0-4F9C4DC833E1}"/>
              </a:ext>
            </a:extLst>
          </p:cNvPr>
          <p:cNvSpPr/>
          <p:nvPr/>
        </p:nvSpPr>
        <p:spPr>
          <a:xfrm>
            <a:off x="1448979" y="168407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2434E3C-8AB3-B145-82C2-6E867F2A1A64}"/>
              </a:ext>
            </a:extLst>
          </p:cNvPr>
          <p:cNvSpPr/>
          <p:nvPr/>
        </p:nvSpPr>
        <p:spPr>
          <a:xfrm>
            <a:off x="3130134" y="175349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A9548C2-0263-CA4D-8D2F-1C6165CBFC10}"/>
              </a:ext>
            </a:extLst>
          </p:cNvPr>
          <p:cNvSpPr/>
          <p:nvPr/>
        </p:nvSpPr>
        <p:spPr>
          <a:xfrm>
            <a:off x="2956046" y="168407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3DE1C74-DBE7-574F-B5BC-BD8744E6D629}"/>
              </a:ext>
            </a:extLst>
          </p:cNvPr>
          <p:cNvSpPr/>
          <p:nvPr/>
        </p:nvSpPr>
        <p:spPr>
          <a:xfrm>
            <a:off x="2535299" y="175349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BFC027C-49C2-B243-869C-A0F7863EC547}"/>
              </a:ext>
            </a:extLst>
          </p:cNvPr>
          <p:cNvSpPr/>
          <p:nvPr/>
        </p:nvSpPr>
        <p:spPr>
          <a:xfrm>
            <a:off x="5026667" y="175349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3B035DE-5483-6342-98F6-523F6ED68E6E}"/>
              </a:ext>
            </a:extLst>
          </p:cNvPr>
          <p:cNvSpPr/>
          <p:nvPr/>
        </p:nvSpPr>
        <p:spPr>
          <a:xfrm>
            <a:off x="4852579" y="168407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51C03E3-B397-1044-B735-092D6B3612D2}"/>
              </a:ext>
            </a:extLst>
          </p:cNvPr>
          <p:cNvSpPr/>
          <p:nvPr/>
        </p:nvSpPr>
        <p:spPr>
          <a:xfrm>
            <a:off x="3945748" y="175349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3F79901-B818-2B4D-876D-DF8050097F5A}"/>
              </a:ext>
            </a:extLst>
          </p:cNvPr>
          <p:cNvSpPr/>
          <p:nvPr/>
        </p:nvSpPr>
        <p:spPr>
          <a:xfrm>
            <a:off x="4520435" y="1758807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6085E37-2284-E24E-9E0D-42FDEBFF1300}"/>
              </a:ext>
            </a:extLst>
          </p:cNvPr>
          <p:cNvCxnSpPr>
            <a:cxnSpLocks/>
          </p:cNvCxnSpPr>
          <p:nvPr/>
        </p:nvCxnSpPr>
        <p:spPr>
          <a:xfrm flipH="1">
            <a:off x="1983116" y="2257389"/>
            <a:ext cx="1147018" cy="5174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B2D72DF-D382-9A4E-8E19-3EDB6B24F3C7}"/>
              </a:ext>
            </a:extLst>
          </p:cNvPr>
          <p:cNvCxnSpPr>
            <a:cxnSpLocks/>
            <a:stCxn id="107" idx="4"/>
          </p:cNvCxnSpPr>
          <p:nvPr/>
        </p:nvCxnSpPr>
        <p:spPr>
          <a:xfrm>
            <a:off x="3438874" y="2202181"/>
            <a:ext cx="0" cy="58255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D57514D-C82C-824B-85BE-8F2E38A778D4}"/>
              </a:ext>
            </a:extLst>
          </p:cNvPr>
          <p:cNvCxnSpPr>
            <a:cxnSpLocks/>
          </p:cNvCxnSpPr>
          <p:nvPr/>
        </p:nvCxnSpPr>
        <p:spPr>
          <a:xfrm>
            <a:off x="3664354" y="2239458"/>
            <a:ext cx="1671053" cy="5452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62016D6-1550-0E4E-BC1E-C92515216042}"/>
              </a:ext>
            </a:extLst>
          </p:cNvPr>
          <p:cNvCxnSpPr>
            <a:cxnSpLocks/>
          </p:cNvCxnSpPr>
          <p:nvPr/>
        </p:nvCxnSpPr>
        <p:spPr>
          <a:xfrm>
            <a:off x="2025168" y="2204746"/>
            <a:ext cx="1413706" cy="57999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3E4D394-7A42-5842-9808-E1FB4AC37066}"/>
              </a:ext>
            </a:extLst>
          </p:cNvPr>
          <p:cNvCxnSpPr>
            <a:cxnSpLocks/>
          </p:cNvCxnSpPr>
          <p:nvPr/>
        </p:nvCxnSpPr>
        <p:spPr>
          <a:xfrm>
            <a:off x="2009136" y="2221682"/>
            <a:ext cx="16031" cy="525779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F71EBAB-FB1F-C549-B4FE-7F7A301D9660}"/>
              </a:ext>
            </a:extLst>
          </p:cNvPr>
          <p:cNvCxnSpPr>
            <a:cxnSpLocks/>
          </p:cNvCxnSpPr>
          <p:nvPr/>
        </p:nvCxnSpPr>
        <p:spPr>
          <a:xfrm>
            <a:off x="2025167" y="2206954"/>
            <a:ext cx="3310240" cy="577784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D7E6A91-5B3C-D74D-A0F3-F6FCF51F98B0}"/>
              </a:ext>
            </a:extLst>
          </p:cNvPr>
          <p:cNvCxnSpPr>
            <a:cxnSpLocks/>
          </p:cNvCxnSpPr>
          <p:nvPr/>
        </p:nvCxnSpPr>
        <p:spPr>
          <a:xfrm flipH="1">
            <a:off x="5335407" y="2206954"/>
            <a:ext cx="4180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51E367D-DE34-2644-89BB-7D1338DFAEF4}"/>
              </a:ext>
            </a:extLst>
          </p:cNvPr>
          <p:cNvCxnSpPr>
            <a:cxnSpLocks/>
          </p:cNvCxnSpPr>
          <p:nvPr/>
        </p:nvCxnSpPr>
        <p:spPr>
          <a:xfrm flipH="1">
            <a:off x="3438874" y="2206954"/>
            <a:ext cx="191743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34C63FE-F9FD-7043-9E4F-650A3532B2A3}"/>
              </a:ext>
            </a:extLst>
          </p:cNvPr>
          <p:cNvCxnSpPr>
            <a:cxnSpLocks/>
          </p:cNvCxnSpPr>
          <p:nvPr/>
        </p:nvCxnSpPr>
        <p:spPr>
          <a:xfrm flipH="1">
            <a:off x="1931807" y="2206954"/>
            <a:ext cx="3403602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1E87D37-3EA7-4D44-8293-85D159F212BE}"/>
              </a:ext>
            </a:extLst>
          </p:cNvPr>
          <p:cNvSpPr/>
          <p:nvPr/>
        </p:nvSpPr>
        <p:spPr>
          <a:xfrm>
            <a:off x="1591005" y="2904597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22051DF-B50B-6746-8642-6C39651ACEC3}"/>
              </a:ext>
            </a:extLst>
          </p:cNvPr>
          <p:cNvSpPr/>
          <p:nvPr/>
        </p:nvSpPr>
        <p:spPr>
          <a:xfrm>
            <a:off x="1416917" y="2835173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D57D1CB-2F27-5549-84D3-4BB005F4C88B}"/>
              </a:ext>
            </a:extLst>
          </p:cNvPr>
          <p:cNvSpPr/>
          <p:nvPr/>
        </p:nvSpPr>
        <p:spPr>
          <a:xfrm>
            <a:off x="3098072" y="2904597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1F71C63-C1D3-7843-9CFB-1B7E10AE8239}"/>
              </a:ext>
            </a:extLst>
          </p:cNvPr>
          <p:cNvSpPr/>
          <p:nvPr/>
        </p:nvSpPr>
        <p:spPr>
          <a:xfrm>
            <a:off x="2923984" y="2835173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DC3D1BC-C271-7541-988C-5EE6BC3E536A}"/>
              </a:ext>
            </a:extLst>
          </p:cNvPr>
          <p:cNvSpPr/>
          <p:nvPr/>
        </p:nvSpPr>
        <p:spPr>
          <a:xfrm>
            <a:off x="2503237" y="29045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C6F16-E629-094B-AA0B-A38B69727B9F}"/>
              </a:ext>
            </a:extLst>
          </p:cNvPr>
          <p:cNvSpPr/>
          <p:nvPr/>
        </p:nvSpPr>
        <p:spPr>
          <a:xfrm>
            <a:off x="4994605" y="2904597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29D2134-DE26-4A43-AE30-CF0E61B64FF6}"/>
              </a:ext>
            </a:extLst>
          </p:cNvPr>
          <p:cNvSpPr/>
          <p:nvPr/>
        </p:nvSpPr>
        <p:spPr>
          <a:xfrm>
            <a:off x="4820517" y="2835173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BCD3CDE-F9A9-2A46-BF7C-BA6D91AA87DE}"/>
              </a:ext>
            </a:extLst>
          </p:cNvPr>
          <p:cNvSpPr/>
          <p:nvPr/>
        </p:nvSpPr>
        <p:spPr>
          <a:xfrm>
            <a:off x="3913686" y="29045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3702D16-4732-5B43-A714-F92DC43AE2BE}"/>
              </a:ext>
            </a:extLst>
          </p:cNvPr>
          <p:cNvSpPr/>
          <p:nvPr/>
        </p:nvSpPr>
        <p:spPr>
          <a:xfrm>
            <a:off x="4488373" y="2909909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794EB6E-83FA-8548-811F-81A5B3C9E264}"/>
              </a:ext>
            </a:extLst>
          </p:cNvPr>
          <p:cNvSpPr/>
          <p:nvPr/>
        </p:nvSpPr>
        <p:spPr>
          <a:xfrm>
            <a:off x="3304863" y="348021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58C250C-D432-AC46-8FE4-E7855704F69E}"/>
              </a:ext>
            </a:extLst>
          </p:cNvPr>
          <p:cNvSpPr/>
          <p:nvPr/>
        </p:nvSpPr>
        <p:spPr>
          <a:xfrm>
            <a:off x="3321939" y="392106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7FD3AFB-97EA-3849-9231-8799D067988F}"/>
              </a:ext>
            </a:extLst>
          </p:cNvPr>
          <p:cNvSpPr/>
          <p:nvPr/>
        </p:nvSpPr>
        <p:spPr>
          <a:xfrm>
            <a:off x="3304863" y="442347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5C3BEAE-D6F7-C54C-A7BA-F24A63694383}"/>
              </a:ext>
            </a:extLst>
          </p:cNvPr>
          <p:cNvSpPr/>
          <p:nvPr/>
        </p:nvSpPr>
        <p:spPr>
          <a:xfrm>
            <a:off x="4214808" y="650618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898EC26-559B-C74D-9032-FE0C1E1DB82C}"/>
              </a:ext>
            </a:extLst>
          </p:cNvPr>
          <p:cNvSpPr/>
          <p:nvPr/>
        </p:nvSpPr>
        <p:spPr>
          <a:xfrm>
            <a:off x="4145009" y="181969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BA41324-BD31-4946-A39A-7E1454A6B950}"/>
              </a:ext>
            </a:extLst>
          </p:cNvPr>
          <p:cNvSpPr/>
          <p:nvPr/>
        </p:nvSpPr>
        <p:spPr>
          <a:xfrm>
            <a:off x="4179389" y="300178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18A6F1-14D0-9F44-B7FF-60F2B88CF5B8}"/>
              </a:ext>
            </a:extLst>
          </p:cNvPr>
          <p:cNvSpPr/>
          <p:nvPr/>
        </p:nvSpPr>
        <p:spPr>
          <a:xfrm>
            <a:off x="6142362" y="548690"/>
            <a:ext cx="6053260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Heuristic: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/>
              <a:t>Limit the number of extended</a:t>
            </a:r>
          </a:p>
          <a:p>
            <a:r>
              <a:rPr lang="en-US" sz="3200" dirty="0"/>
              <a:t>sequences kept after each iteration</a:t>
            </a:r>
          </a:p>
          <a:p>
            <a:r>
              <a:rPr lang="en-US" sz="3200" dirty="0"/>
              <a:t>through layers. Only take the top</a:t>
            </a:r>
          </a:p>
          <a:p>
            <a:r>
              <a:rPr lang="en-US" sz="3200" dirty="0"/>
              <a:t>X probable extended sequences.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3D4A609-4D56-A341-A207-026754AFC952}"/>
              </a:ext>
            </a:extLst>
          </p:cNvPr>
          <p:cNvSpPr/>
          <p:nvPr/>
        </p:nvSpPr>
        <p:spPr>
          <a:xfrm>
            <a:off x="9878041" y="101632"/>
            <a:ext cx="20239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Heuristic</a:t>
            </a:r>
          </a:p>
        </p:txBody>
      </p:sp>
    </p:spTree>
    <p:extLst>
      <p:ext uri="{BB962C8B-B14F-4D97-AF65-F5344CB8AC3E}">
        <p14:creationId xmlns:p14="http://schemas.microsoft.com/office/powerpoint/2010/main" val="3388868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CDF025-BAFB-574D-AB56-0E31F82C0EC5}"/>
              </a:ext>
            </a:extLst>
          </p:cNvPr>
          <p:cNvSpPr/>
          <p:nvPr/>
        </p:nvSpPr>
        <p:spPr>
          <a:xfrm>
            <a:off x="1655129" y="61811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3A5D0E-9D3D-3547-B4D9-03CB27D811FE}"/>
              </a:ext>
            </a:extLst>
          </p:cNvPr>
          <p:cNvSpPr/>
          <p:nvPr/>
        </p:nvSpPr>
        <p:spPr>
          <a:xfrm>
            <a:off x="1481041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9DBF7-2A2F-B64B-9527-81BB800F5544}"/>
              </a:ext>
            </a:extLst>
          </p:cNvPr>
          <p:cNvSpPr/>
          <p:nvPr/>
        </p:nvSpPr>
        <p:spPr>
          <a:xfrm>
            <a:off x="3162196" y="618114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F6AAB6-2D34-C148-ACA4-C50DE7D0627A}"/>
              </a:ext>
            </a:extLst>
          </p:cNvPr>
          <p:cNvSpPr/>
          <p:nvPr/>
        </p:nvSpPr>
        <p:spPr>
          <a:xfrm>
            <a:off x="2988108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663195-8819-D247-A445-69030ADA2A62}"/>
              </a:ext>
            </a:extLst>
          </p:cNvPr>
          <p:cNvSpPr/>
          <p:nvPr/>
        </p:nvSpPr>
        <p:spPr>
          <a:xfrm>
            <a:off x="2567361" y="61811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62034-48EF-E64F-A2FA-8D4D83722165}"/>
              </a:ext>
            </a:extLst>
          </p:cNvPr>
          <p:cNvSpPr/>
          <p:nvPr/>
        </p:nvSpPr>
        <p:spPr>
          <a:xfrm>
            <a:off x="5058729" y="618114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D624D3-ACC2-8245-AAE8-AD6645C38F90}"/>
              </a:ext>
            </a:extLst>
          </p:cNvPr>
          <p:cNvSpPr/>
          <p:nvPr/>
        </p:nvSpPr>
        <p:spPr>
          <a:xfrm>
            <a:off x="4884641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82AB8B-B5AF-6743-AE79-64FB31AB501C}"/>
              </a:ext>
            </a:extLst>
          </p:cNvPr>
          <p:cNvSpPr/>
          <p:nvPr/>
        </p:nvSpPr>
        <p:spPr>
          <a:xfrm>
            <a:off x="3977810" y="61811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1EEBB-25FA-D642-BD16-56B05C0613D1}"/>
              </a:ext>
            </a:extLst>
          </p:cNvPr>
          <p:cNvSpPr/>
          <p:nvPr/>
        </p:nvSpPr>
        <p:spPr>
          <a:xfrm>
            <a:off x="4552497" y="623426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B5EAC4-0570-0542-9A01-609DE010EB3B}"/>
              </a:ext>
            </a:extLst>
          </p:cNvPr>
          <p:cNvSpPr/>
          <p:nvPr/>
        </p:nvSpPr>
        <p:spPr>
          <a:xfrm>
            <a:off x="1655129" y="5135905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1A30D0B-A191-9A43-860A-F2F494113FBA}"/>
              </a:ext>
            </a:extLst>
          </p:cNvPr>
          <p:cNvSpPr/>
          <p:nvPr/>
        </p:nvSpPr>
        <p:spPr>
          <a:xfrm>
            <a:off x="1481041" y="506648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37B04-5EC0-874C-BDBD-53E7851875A1}"/>
              </a:ext>
            </a:extLst>
          </p:cNvPr>
          <p:cNvSpPr/>
          <p:nvPr/>
        </p:nvSpPr>
        <p:spPr>
          <a:xfrm>
            <a:off x="3162196" y="513590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8E0CA20-DF2E-3C42-A311-022CAE5A43BD}"/>
              </a:ext>
            </a:extLst>
          </p:cNvPr>
          <p:cNvSpPr/>
          <p:nvPr/>
        </p:nvSpPr>
        <p:spPr>
          <a:xfrm>
            <a:off x="2988108" y="506648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ED12EB-BFBB-5C40-B9BE-DFD64C4057B3}"/>
              </a:ext>
            </a:extLst>
          </p:cNvPr>
          <p:cNvSpPr/>
          <p:nvPr/>
        </p:nvSpPr>
        <p:spPr>
          <a:xfrm>
            <a:off x="2567361" y="513590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D6D89D-86AC-2645-8C08-4A0D57BCD09A}"/>
              </a:ext>
            </a:extLst>
          </p:cNvPr>
          <p:cNvSpPr/>
          <p:nvPr/>
        </p:nvSpPr>
        <p:spPr>
          <a:xfrm>
            <a:off x="5058729" y="513590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777E8D-B6BA-594A-AE6D-1B3651790B89}"/>
              </a:ext>
            </a:extLst>
          </p:cNvPr>
          <p:cNvSpPr/>
          <p:nvPr/>
        </p:nvSpPr>
        <p:spPr>
          <a:xfrm>
            <a:off x="4884641" y="506648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C58B95-9EB4-EC4E-AC77-47D27E1A8552}"/>
              </a:ext>
            </a:extLst>
          </p:cNvPr>
          <p:cNvSpPr/>
          <p:nvPr/>
        </p:nvSpPr>
        <p:spPr>
          <a:xfrm>
            <a:off x="3977810" y="513590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B9AE31-ED76-244A-BFBC-9B0DE47E16F3}"/>
              </a:ext>
            </a:extLst>
          </p:cNvPr>
          <p:cNvSpPr/>
          <p:nvPr/>
        </p:nvSpPr>
        <p:spPr>
          <a:xfrm>
            <a:off x="4552497" y="5141217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A7D4E22-481B-CC4A-A2CC-0E8FE0A753FD}"/>
              </a:ext>
            </a:extLst>
          </p:cNvPr>
          <p:cNvCxnSpPr>
            <a:cxnSpLocks/>
          </p:cNvCxnSpPr>
          <p:nvPr/>
        </p:nvCxnSpPr>
        <p:spPr>
          <a:xfrm flipH="1">
            <a:off x="2015178" y="1122008"/>
            <a:ext cx="1147018" cy="5174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17C538A-6E23-D247-BEC1-849F02CCEE29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3470936" y="1066800"/>
            <a:ext cx="0" cy="58255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941E6B0-641E-1D47-AE1A-0E2EB62F960D}"/>
              </a:ext>
            </a:extLst>
          </p:cNvPr>
          <p:cNvCxnSpPr>
            <a:cxnSpLocks/>
          </p:cNvCxnSpPr>
          <p:nvPr/>
        </p:nvCxnSpPr>
        <p:spPr>
          <a:xfrm>
            <a:off x="3696416" y="1104077"/>
            <a:ext cx="1671053" cy="5452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4C8BBC-83AC-8B4C-BA79-3A4F5637E9B4}"/>
              </a:ext>
            </a:extLst>
          </p:cNvPr>
          <p:cNvCxnSpPr>
            <a:cxnSpLocks/>
          </p:cNvCxnSpPr>
          <p:nvPr/>
        </p:nvCxnSpPr>
        <p:spPr>
          <a:xfrm>
            <a:off x="2057230" y="1069365"/>
            <a:ext cx="1413706" cy="57999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07A598-CF0B-014E-BE52-7335B9DA5758}"/>
              </a:ext>
            </a:extLst>
          </p:cNvPr>
          <p:cNvCxnSpPr>
            <a:cxnSpLocks/>
          </p:cNvCxnSpPr>
          <p:nvPr/>
        </p:nvCxnSpPr>
        <p:spPr>
          <a:xfrm>
            <a:off x="2041198" y="1086301"/>
            <a:ext cx="16031" cy="525779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A1E9F52-7F50-814D-A47A-B0826A799A72}"/>
              </a:ext>
            </a:extLst>
          </p:cNvPr>
          <p:cNvCxnSpPr>
            <a:cxnSpLocks/>
          </p:cNvCxnSpPr>
          <p:nvPr/>
        </p:nvCxnSpPr>
        <p:spPr>
          <a:xfrm>
            <a:off x="2057229" y="1071573"/>
            <a:ext cx="3310240" cy="577784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C6654D-9E7B-FF4A-A848-866A257FEA30}"/>
              </a:ext>
            </a:extLst>
          </p:cNvPr>
          <p:cNvCxnSpPr>
            <a:cxnSpLocks/>
          </p:cNvCxnSpPr>
          <p:nvPr/>
        </p:nvCxnSpPr>
        <p:spPr>
          <a:xfrm flipH="1">
            <a:off x="5367469" y="1071573"/>
            <a:ext cx="4180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800A94F-634A-7D44-A00D-91AB040AB4B5}"/>
              </a:ext>
            </a:extLst>
          </p:cNvPr>
          <p:cNvCxnSpPr>
            <a:cxnSpLocks/>
          </p:cNvCxnSpPr>
          <p:nvPr/>
        </p:nvCxnSpPr>
        <p:spPr>
          <a:xfrm flipH="1">
            <a:off x="3470936" y="1071573"/>
            <a:ext cx="191743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FED7DFF-4A9D-B445-93D2-DDEC89CEAAFA}"/>
              </a:ext>
            </a:extLst>
          </p:cNvPr>
          <p:cNvCxnSpPr>
            <a:cxnSpLocks/>
          </p:cNvCxnSpPr>
          <p:nvPr/>
        </p:nvCxnSpPr>
        <p:spPr>
          <a:xfrm flipH="1">
            <a:off x="1963869" y="1071573"/>
            <a:ext cx="3403602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43D5864-6096-D441-B487-CCB943555663}"/>
              </a:ext>
            </a:extLst>
          </p:cNvPr>
          <p:cNvSpPr/>
          <p:nvPr/>
        </p:nvSpPr>
        <p:spPr>
          <a:xfrm>
            <a:off x="1623067" y="1753495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964E7D3-9BFC-4D4C-95D0-4F9C4DC833E1}"/>
              </a:ext>
            </a:extLst>
          </p:cNvPr>
          <p:cNvSpPr/>
          <p:nvPr/>
        </p:nvSpPr>
        <p:spPr>
          <a:xfrm>
            <a:off x="1448979" y="168407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2434E3C-8AB3-B145-82C2-6E867F2A1A64}"/>
              </a:ext>
            </a:extLst>
          </p:cNvPr>
          <p:cNvSpPr/>
          <p:nvPr/>
        </p:nvSpPr>
        <p:spPr>
          <a:xfrm>
            <a:off x="3130134" y="175349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A9548C2-0263-CA4D-8D2F-1C6165CBFC10}"/>
              </a:ext>
            </a:extLst>
          </p:cNvPr>
          <p:cNvSpPr/>
          <p:nvPr/>
        </p:nvSpPr>
        <p:spPr>
          <a:xfrm>
            <a:off x="2956046" y="168407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3DE1C74-DBE7-574F-B5BC-BD8744E6D629}"/>
              </a:ext>
            </a:extLst>
          </p:cNvPr>
          <p:cNvSpPr/>
          <p:nvPr/>
        </p:nvSpPr>
        <p:spPr>
          <a:xfrm>
            <a:off x="2535299" y="175349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BFC027C-49C2-B243-869C-A0F7863EC547}"/>
              </a:ext>
            </a:extLst>
          </p:cNvPr>
          <p:cNvSpPr/>
          <p:nvPr/>
        </p:nvSpPr>
        <p:spPr>
          <a:xfrm>
            <a:off x="5026667" y="175349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3B035DE-5483-6342-98F6-523F6ED68E6E}"/>
              </a:ext>
            </a:extLst>
          </p:cNvPr>
          <p:cNvSpPr/>
          <p:nvPr/>
        </p:nvSpPr>
        <p:spPr>
          <a:xfrm>
            <a:off x="4852579" y="168407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51C03E3-B397-1044-B735-092D6B3612D2}"/>
              </a:ext>
            </a:extLst>
          </p:cNvPr>
          <p:cNvSpPr/>
          <p:nvPr/>
        </p:nvSpPr>
        <p:spPr>
          <a:xfrm>
            <a:off x="3945748" y="175349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3F79901-B818-2B4D-876D-DF8050097F5A}"/>
              </a:ext>
            </a:extLst>
          </p:cNvPr>
          <p:cNvSpPr/>
          <p:nvPr/>
        </p:nvSpPr>
        <p:spPr>
          <a:xfrm>
            <a:off x="4520435" y="1758807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6085E37-2284-E24E-9E0D-42FDEBFF1300}"/>
              </a:ext>
            </a:extLst>
          </p:cNvPr>
          <p:cNvCxnSpPr>
            <a:cxnSpLocks/>
          </p:cNvCxnSpPr>
          <p:nvPr/>
        </p:nvCxnSpPr>
        <p:spPr>
          <a:xfrm flipH="1">
            <a:off x="1983116" y="2257389"/>
            <a:ext cx="1147018" cy="5174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B2D72DF-D382-9A4E-8E19-3EDB6B24F3C7}"/>
              </a:ext>
            </a:extLst>
          </p:cNvPr>
          <p:cNvCxnSpPr>
            <a:cxnSpLocks/>
            <a:stCxn id="107" idx="4"/>
          </p:cNvCxnSpPr>
          <p:nvPr/>
        </p:nvCxnSpPr>
        <p:spPr>
          <a:xfrm>
            <a:off x="3438874" y="2202181"/>
            <a:ext cx="0" cy="58255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D57514D-C82C-824B-85BE-8F2E38A778D4}"/>
              </a:ext>
            </a:extLst>
          </p:cNvPr>
          <p:cNvCxnSpPr>
            <a:cxnSpLocks/>
          </p:cNvCxnSpPr>
          <p:nvPr/>
        </p:nvCxnSpPr>
        <p:spPr>
          <a:xfrm>
            <a:off x="3664354" y="2239458"/>
            <a:ext cx="1671053" cy="5452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62016D6-1550-0E4E-BC1E-C92515216042}"/>
              </a:ext>
            </a:extLst>
          </p:cNvPr>
          <p:cNvCxnSpPr>
            <a:cxnSpLocks/>
          </p:cNvCxnSpPr>
          <p:nvPr/>
        </p:nvCxnSpPr>
        <p:spPr>
          <a:xfrm>
            <a:off x="2025168" y="2204746"/>
            <a:ext cx="1413706" cy="57999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3E4D394-7A42-5842-9808-E1FB4AC37066}"/>
              </a:ext>
            </a:extLst>
          </p:cNvPr>
          <p:cNvCxnSpPr>
            <a:cxnSpLocks/>
          </p:cNvCxnSpPr>
          <p:nvPr/>
        </p:nvCxnSpPr>
        <p:spPr>
          <a:xfrm>
            <a:off x="2009136" y="2221682"/>
            <a:ext cx="16031" cy="525779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F71EBAB-FB1F-C549-B4FE-7F7A301D9660}"/>
              </a:ext>
            </a:extLst>
          </p:cNvPr>
          <p:cNvCxnSpPr>
            <a:cxnSpLocks/>
          </p:cNvCxnSpPr>
          <p:nvPr/>
        </p:nvCxnSpPr>
        <p:spPr>
          <a:xfrm>
            <a:off x="2025167" y="2206954"/>
            <a:ext cx="3310240" cy="577784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D7E6A91-5B3C-D74D-A0F3-F6FCF51F98B0}"/>
              </a:ext>
            </a:extLst>
          </p:cNvPr>
          <p:cNvCxnSpPr>
            <a:cxnSpLocks/>
          </p:cNvCxnSpPr>
          <p:nvPr/>
        </p:nvCxnSpPr>
        <p:spPr>
          <a:xfrm flipH="1">
            <a:off x="5335407" y="2206954"/>
            <a:ext cx="4180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51E367D-DE34-2644-89BB-7D1338DFAEF4}"/>
              </a:ext>
            </a:extLst>
          </p:cNvPr>
          <p:cNvCxnSpPr>
            <a:cxnSpLocks/>
          </p:cNvCxnSpPr>
          <p:nvPr/>
        </p:nvCxnSpPr>
        <p:spPr>
          <a:xfrm flipH="1">
            <a:off x="3438874" y="2206954"/>
            <a:ext cx="191743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34C63FE-F9FD-7043-9E4F-650A3532B2A3}"/>
              </a:ext>
            </a:extLst>
          </p:cNvPr>
          <p:cNvCxnSpPr>
            <a:cxnSpLocks/>
          </p:cNvCxnSpPr>
          <p:nvPr/>
        </p:nvCxnSpPr>
        <p:spPr>
          <a:xfrm flipH="1">
            <a:off x="1931807" y="2206954"/>
            <a:ext cx="3403602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1E87D37-3EA7-4D44-8293-85D159F212BE}"/>
              </a:ext>
            </a:extLst>
          </p:cNvPr>
          <p:cNvSpPr/>
          <p:nvPr/>
        </p:nvSpPr>
        <p:spPr>
          <a:xfrm>
            <a:off x="1591005" y="2904597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22051DF-B50B-6746-8642-6C39651ACEC3}"/>
              </a:ext>
            </a:extLst>
          </p:cNvPr>
          <p:cNvSpPr/>
          <p:nvPr/>
        </p:nvSpPr>
        <p:spPr>
          <a:xfrm>
            <a:off x="1416917" y="2835173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D57D1CB-2F27-5549-84D3-4BB005F4C88B}"/>
              </a:ext>
            </a:extLst>
          </p:cNvPr>
          <p:cNvSpPr/>
          <p:nvPr/>
        </p:nvSpPr>
        <p:spPr>
          <a:xfrm>
            <a:off x="3098072" y="2904597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1F71C63-C1D3-7843-9CFB-1B7E10AE8239}"/>
              </a:ext>
            </a:extLst>
          </p:cNvPr>
          <p:cNvSpPr/>
          <p:nvPr/>
        </p:nvSpPr>
        <p:spPr>
          <a:xfrm>
            <a:off x="2923984" y="2835173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DC3D1BC-C271-7541-988C-5EE6BC3E536A}"/>
              </a:ext>
            </a:extLst>
          </p:cNvPr>
          <p:cNvSpPr/>
          <p:nvPr/>
        </p:nvSpPr>
        <p:spPr>
          <a:xfrm>
            <a:off x="2503237" y="29045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C6F16-E629-094B-AA0B-A38B69727B9F}"/>
              </a:ext>
            </a:extLst>
          </p:cNvPr>
          <p:cNvSpPr/>
          <p:nvPr/>
        </p:nvSpPr>
        <p:spPr>
          <a:xfrm>
            <a:off x="4994605" y="2904597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29D2134-DE26-4A43-AE30-CF0E61B64FF6}"/>
              </a:ext>
            </a:extLst>
          </p:cNvPr>
          <p:cNvSpPr/>
          <p:nvPr/>
        </p:nvSpPr>
        <p:spPr>
          <a:xfrm>
            <a:off x="4820517" y="2835173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BCD3CDE-F9A9-2A46-BF7C-BA6D91AA87DE}"/>
              </a:ext>
            </a:extLst>
          </p:cNvPr>
          <p:cNvSpPr/>
          <p:nvPr/>
        </p:nvSpPr>
        <p:spPr>
          <a:xfrm>
            <a:off x="3913686" y="29045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3702D16-4732-5B43-A714-F92DC43AE2BE}"/>
              </a:ext>
            </a:extLst>
          </p:cNvPr>
          <p:cNvSpPr/>
          <p:nvPr/>
        </p:nvSpPr>
        <p:spPr>
          <a:xfrm>
            <a:off x="4488373" y="2909909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794EB6E-83FA-8548-811F-81A5B3C9E264}"/>
              </a:ext>
            </a:extLst>
          </p:cNvPr>
          <p:cNvSpPr/>
          <p:nvPr/>
        </p:nvSpPr>
        <p:spPr>
          <a:xfrm>
            <a:off x="3304863" y="348021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58C250C-D432-AC46-8FE4-E7855704F69E}"/>
              </a:ext>
            </a:extLst>
          </p:cNvPr>
          <p:cNvSpPr/>
          <p:nvPr/>
        </p:nvSpPr>
        <p:spPr>
          <a:xfrm>
            <a:off x="3321939" y="392106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7FD3AFB-97EA-3849-9231-8799D067988F}"/>
              </a:ext>
            </a:extLst>
          </p:cNvPr>
          <p:cNvSpPr/>
          <p:nvPr/>
        </p:nvSpPr>
        <p:spPr>
          <a:xfrm>
            <a:off x="3304863" y="442347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5C3BEAE-D6F7-C54C-A7BA-F24A63694383}"/>
              </a:ext>
            </a:extLst>
          </p:cNvPr>
          <p:cNvSpPr/>
          <p:nvPr/>
        </p:nvSpPr>
        <p:spPr>
          <a:xfrm>
            <a:off x="4214808" y="650618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898EC26-559B-C74D-9032-FE0C1E1DB82C}"/>
              </a:ext>
            </a:extLst>
          </p:cNvPr>
          <p:cNvSpPr/>
          <p:nvPr/>
        </p:nvSpPr>
        <p:spPr>
          <a:xfrm>
            <a:off x="4145009" y="181969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BA41324-BD31-4946-A39A-7E1454A6B950}"/>
              </a:ext>
            </a:extLst>
          </p:cNvPr>
          <p:cNvSpPr/>
          <p:nvPr/>
        </p:nvSpPr>
        <p:spPr>
          <a:xfrm>
            <a:off x="4179389" y="300178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DF9D6AE1-64F4-1B41-9054-EF710FB858A8}"/>
              </a:ext>
            </a:extLst>
          </p:cNvPr>
          <p:cNvSpPr/>
          <p:nvPr/>
        </p:nvSpPr>
        <p:spPr>
          <a:xfrm>
            <a:off x="6072373" y="825572"/>
            <a:ext cx="220133" cy="9313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C4B671-41F2-5045-B4D0-223E33A6883C}"/>
                  </a:ext>
                </a:extLst>
              </p:cNvPr>
              <p:cNvSpPr txBox="1"/>
              <p:nvPr/>
            </p:nvSpPr>
            <p:spPr>
              <a:xfrm>
                <a:off x="6505034" y="1150269"/>
                <a:ext cx="30855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𝑒𝑑𝑔𝑒𝑠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C4B671-41F2-5045-B4D0-223E33A68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034" y="1150269"/>
                <a:ext cx="3085525" cy="276999"/>
              </a:xfrm>
              <a:prstGeom prst="rect">
                <a:avLst/>
              </a:prstGeom>
              <a:blipFill>
                <a:blip r:embed="rId2"/>
                <a:stretch>
                  <a:fillRect l="-1230" t="-8696" r="-123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ight Brace 65">
            <a:extLst>
              <a:ext uri="{FF2B5EF4-FFF2-40B4-BE49-F238E27FC236}">
                <a16:creationId xmlns:a16="http://schemas.microsoft.com/office/drawing/2014/main" id="{1FF26C35-E963-A345-BA8D-E3698FF3046B}"/>
              </a:ext>
            </a:extLst>
          </p:cNvPr>
          <p:cNvSpPr/>
          <p:nvPr/>
        </p:nvSpPr>
        <p:spPr>
          <a:xfrm>
            <a:off x="6110300" y="2044411"/>
            <a:ext cx="220133" cy="9313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3DE37F0-357A-184D-933A-902F18890D27}"/>
                  </a:ext>
                </a:extLst>
              </p:cNvPr>
              <p:cNvSpPr txBox="1"/>
              <p:nvPr/>
            </p:nvSpPr>
            <p:spPr>
              <a:xfrm>
                <a:off x="6505034" y="2231051"/>
                <a:ext cx="43849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3∗3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𝑝𝑜𝑠𝑠𝑖𝑏𝑙𝑒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𝑒𝑑𝑔𝑒𝑠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after extension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3DE37F0-357A-184D-933A-902F18890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034" y="2231051"/>
                <a:ext cx="4384983" cy="553998"/>
              </a:xfrm>
              <a:prstGeom prst="rect">
                <a:avLst/>
              </a:prstGeom>
              <a:blipFill>
                <a:blip r:embed="rId3"/>
                <a:stretch>
                  <a:fillRect l="-3179" t="-4444" r="-28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AAD5ECF9-719A-5847-9DA9-0B8F83C50F27}"/>
              </a:ext>
            </a:extLst>
          </p:cNvPr>
          <p:cNvSpPr/>
          <p:nvPr/>
        </p:nvSpPr>
        <p:spPr>
          <a:xfrm>
            <a:off x="7640729" y="329555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4BC1F11-1C6D-EE44-9CAD-7213B44D49BE}"/>
              </a:ext>
            </a:extLst>
          </p:cNvPr>
          <p:cNvSpPr/>
          <p:nvPr/>
        </p:nvSpPr>
        <p:spPr>
          <a:xfrm>
            <a:off x="7657805" y="373639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2C08366-EC7D-234A-9BE6-98E9562793FF}"/>
              </a:ext>
            </a:extLst>
          </p:cNvPr>
          <p:cNvSpPr/>
          <p:nvPr/>
        </p:nvSpPr>
        <p:spPr>
          <a:xfrm>
            <a:off x="7640729" y="423880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B5E1305-4B62-1B47-B081-7C01CE1C117E}"/>
                  </a:ext>
                </a:extLst>
              </p:cNvPr>
              <p:cNvSpPr txBox="1"/>
              <p:nvPr/>
            </p:nvSpPr>
            <p:spPr>
              <a:xfrm>
                <a:off x="6535120" y="5129365"/>
                <a:ext cx="389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sz="2400" dirty="0"/>
                  <a:t> possible paths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by the end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B5E1305-4B62-1B47-B081-7C01CE1C1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120" y="5129365"/>
                <a:ext cx="3895234" cy="369332"/>
              </a:xfrm>
              <a:prstGeom prst="rect">
                <a:avLst/>
              </a:prstGeom>
              <a:blipFill>
                <a:blip r:embed="rId4"/>
                <a:stretch>
                  <a:fillRect l="-2597" t="-20000" r="-389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ight Brace 72">
            <a:extLst>
              <a:ext uri="{FF2B5EF4-FFF2-40B4-BE49-F238E27FC236}">
                <a16:creationId xmlns:a16="http://schemas.microsoft.com/office/drawing/2014/main" id="{379A8395-130D-F54A-99FA-F1E3B75E73E6}"/>
              </a:ext>
            </a:extLst>
          </p:cNvPr>
          <p:cNvSpPr/>
          <p:nvPr/>
        </p:nvSpPr>
        <p:spPr>
          <a:xfrm>
            <a:off x="6025951" y="4859869"/>
            <a:ext cx="220133" cy="9313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23EC90-30E2-6743-8D0F-55822ACEF648}"/>
              </a:ext>
            </a:extLst>
          </p:cNvPr>
          <p:cNvSpPr/>
          <p:nvPr/>
        </p:nvSpPr>
        <p:spPr>
          <a:xfrm>
            <a:off x="6781174" y="5631779"/>
            <a:ext cx="500534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Since paths are limited as we</a:t>
            </a:r>
          </a:p>
          <a:p>
            <a:r>
              <a:rPr lang="en-US" sz="3200" dirty="0"/>
              <a:t>are extending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41EE60-45C8-BF4A-94C9-6D05E4CA83FA}"/>
              </a:ext>
            </a:extLst>
          </p:cNvPr>
          <p:cNvSpPr/>
          <p:nvPr/>
        </p:nvSpPr>
        <p:spPr>
          <a:xfrm>
            <a:off x="9878041" y="101632"/>
            <a:ext cx="20239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Heuristic</a:t>
            </a:r>
          </a:p>
        </p:txBody>
      </p:sp>
    </p:spTree>
    <p:extLst>
      <p:ext uri="{BB962C8B-B14F-4D97-AF65-F5344CB8AC3E}">
        <p14:creationId xmlns:p14="http://schemas.microsoft.com/office/powerpoint/2010/main" val="2301667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CDF025-BAFB-574D-AB56-0E31F82C0EC5}"/>
              </a:ext>
            </a:extLst>
          </p:cNvPr>
          <p:cNvSpPr/>
          <p:nvPr/>
        </p:nvSpPr>
        <p:spPr>
          <a:xfrm>
            <a:off x="1655129" y="61811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3A5D0E-9D3D-3547-B4D9-03CB27D811FE}"/>
              </a:ext>
            </a:extLst>
          </p:cNvPr>
          <p:cNvSpPr/>
          <p:nvPr/>
        </p:nvSpPr>
        <p:spPr>
          <a:xfrm>
            <a:off x="1481041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9DBF7-2A2F-B64B-9527-81BB800F5544}"/>
              </a:ext>
            </a:extLst>
          </p:cNvPr>
          <p:cNvSpPr/>
          <p:nvPr/>
        </p:nvSpPr>
        <p:spPr>
          <a:xfrm>
            <a:off x="3162196" y="618114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F6AAB6-2D34-C148-ACA4-C50DE7D0627A}"/>
              </a:ext>
            </a:extLst>
          </p:cNvPr>
          <p:cNvSpPr/>
          <p:nvPr/>
        </p:nvSpPr>
        <p:spPr>
          <a:xfrm>
            <a:off x="2988108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663195-8819-D247-A445-69030ADA2A62}"/>
              </a:ext>
            </a:extLst>
          </p:cNvPr>
          <p:cNvSpPr/>
          <p:nvPr/>
        </p:nvSpPr>
        <p:spPr>
          <a:xfrm>
            <a:off x="2567361" y="61811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62034-48EF-E64F-A2FA-8D4D83722165}"/>
              </a:ext>
            </a:extLst>
          </p:cNvPr>
          <p:cNvSpPr/>
          <p:nvPr/>
        </p:nvSpPr>
        <p:spPr>
          <a:xfrm>
            <a:off x="5058729" y="618114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D624D3-ACC2-8245-AAE8-AD6645C38F90}"/>
              </a:ext>
            </a:extLst>
          </p:cNvPr>
          <p:cNvSpPr/>
          <p:nvPr/>
        </p:nvSpPr>
        <p:spPr>
          <a:xfrm>
            <a:off x="4884641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82AB8B-B5AF-6743-AE79-64FB31AB501C}"/>
              </a:ext>
            </a:extLst>
          </p:cNvPr>
          <p:cNvSpPr/>
          <p:nvPr/>
        </p:nvSpPr>
        <p:spPr>
          <a:xfrm>
            <a:off x="3977810" y="61811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1EEBB-25FA-D642-BD16-56B05C0613D1}"/>
              </a:ext>
            </a:extLst>
          </p:cNvPr>
          <p:cNvSpPr/>
          <p:nvPr/>
        </p:nvSpPr>
        <p:spPr>
          <a:xfrm>
            <a:off x="4552497" y="623426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B5EAC4-0570-0542-9A01-609DE010EB3B}"/>
              </a:ext>
            </a:extLst>
          </p:cNvPr>
          <p:cNvSpPr/>
          <p:nvPr/>
        </p:nvSpPr>
        <p:spPr>
          <a:xfrm>
            <a:off x="1655129" y="5135905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1A30D0B-A191-9A43-860A-F2F494113FBA}"/>
              </a:ext>
            </a:extLst>
          </p:cNvPr>
          <p:cNvSpPr/>
          <p:nvPr/>
        </p:nvSpPr>
        <p:spPr>
          <a:xfrm>
            <a:off x="1481041" y="506648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37B04-5EC0-874C-BDBD-53E7851875A1}"/>
              </a:ext>
            </a:extLst>
          </p:cNvPr>
          <p:cNvSpPr/>
          <p:nvPr/>
        </p:nvSpPr>
        <p:spPr>
          <a:xfrm>
            <a:off x="3162196" y="513590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8E0CA20-DF2E-3C42-A311-022CAE5A43BD}"/>
              </a:ext>
            </a:extLst>
          </p:cNvPr>
          <p:cNvSpPr/>
          <p:nvPr/>
        </p:nvSpPr>
        <p:spPr>
          <a:xfrm>
            <a:off x="2988108" y="506648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ED12EB-BFBB-5C40-B9BE-DFD64C4057B3}"/>
              </a:ext>
            </a:extLst>
          </p:cNvPr>
          <p:cNvSpPr/>
          <p:nvPr/>
        </p:nvSpPr>
        <p:spPr>
          <a:xfrm>
            <a:off x="2567361" y="513590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D6D89D-86AC-2645-8C08-4A0D57BCD09A}"/>
              </a:ext>
            </a:extLst>
          </p:cNvPr>
          <p:cNvSpPr/>
          <p:nvPr/>
        </p:nvSpPr>
        <p:spPr>
          <a:xfrm>
            <a:off x="5058729" y="513590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777E8D-B6BA-594A-AE6D-1B3651790B89}"/>
              </a:ext>
            </a:extLst>
          </p:cNvPr>
          <p:cNvSpPr/>
          <p:nvPr/>
        </p:nvSpPr>
        <p:spPr>
          <a:xfrm>
            <a:off x="4884641" y="506648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C58B95-9EB4-EC4E-AC77-47D27E1A8552}"/>
              </a:ext>
            </a:extLst>
          </p:cNvPr>
          <p:cNvSpPr/>
          <p:nvPr/>
        </p:nvSpPr>
        <p:spPr>
          <a:xfrm>
            <a:off x="3977810" y="513590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B9AE31-ED76-244A-BFBC-9B0DE47E16F3}"/>
              </a:ext>
            </a:extLst>
          </p:cNvPr>
          <p:cNvSpPr/>
          <p:nvPr/>
        </p:nvSpPr>
        <p:spPr>
          <a:xfrm>
            <a:off x="4552497" y="5141217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A7D4E22-481B-CC4A-A2CC-0E8FE0A753FD}"/>
              </a:ext>
            </a:extLst>
          </p:cNvPr>
          <p:cNvCxnSpPr>
            <a:cxnSpLocks/>
          </p:cNvCxnSpPr>
          <p:nvPr/>
        </p:nvCxnSpPr>
        <p:spPr>
          <a:xfrm flipH="1">
            <a:off x="2015178" y="1122008"/>
            <a:ext cx="1147018" cy="5174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17C538A-6E23-D247-BEC1-849F02CCEE29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3470936" y="1066800"/>
            <a:ext cx="0" cy="58255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941E6B0-641E-1D47-AE1A-0E2EB62F960D}"/>
              </a:ext>
            </a:extLst>
          </p:cNvPr>
          <p:cNvCxnSpPr>
            <a:cxnSpLocks/>
          </p:cNvCxnSpPr>
          <p:nvPr/>
        </p:nvCxnSpPr>
        <p:spPr>
          <a:xfrm>
            <a:off x="3696416" y="1104077"/>
            <a:ext cx="1671053" cy="5452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4C8BBC-83AC-8B4C-BA79-3A4F5637E9B4}"/>
              </a:ext>
            </a:extLst>
          </p:cNvPr>
          <p:cNvCxnSpPr>
            <a:cxnSpLocks/>
          </p:cNvCxnSpPr>
          <p:nvPr/>
        </p:nvCxnSpPr>
        <p:spPr>
          <a:xfrm>
            <a:off x="2057230" y="1069365"/>
            <a:ext cx="1413706" cy="57999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07A598-CF0B-014E-BE52-7335B9DA5758}"/>
              </a:ext>
            </a:extLst>
          </p:cNvPr>
          <p:cNvCxnSpPr>
            <a:cxnSpLocks/>
          </p:cNvCxnSpPr>
          <p:nvPr/>
        </p:nvCxnSpPr>
        <p:spPr>
          <a:xfrm>
            <a:off x="2041198" y="1086301"/>
            <a:ext cx="16031" cy="525779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A1E9F52-7F50-814D-A47A-B0826A799A72}"/>
              </a:ext>
            </a:extLst>
          </p:cNvPr>
          <p:cNvCxnSpPr>
            <a:cxnSpLocks/>
          </p:cNvCxnSpPr>
          <p:nvPr/>
        </p:nvCxnSpPr>
        <p:spPr>
          <a:xfrm>
            <a:off x="2057229" y="1071573"/>
            <a:ext cx="3310240" cy="577784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C6654D-9E7B-FF4A-A848-866A257FEA30}"/>
              </a:ext>
            </a:extLst>
          </p:cNvPr>
          <p:cNvCxnSpPr>
            <a:cxnSpLocks/>
          </p:cNvCxnSpPr>
          <p:nvPr/>
        </p:nvCxnSpPr>
        <p:spPr>
          <a:xfrm flipH="1">
            <a:off x="5367469" y="1071573"/>
            <a:ext cx="4180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800A94F-634A-7D44-A00D-91AB040AB4B5}"/>
              </a:ext>
            </a:extLst>
          </p:cNvPr>
          <p:cNvCxnSpPr>
            <a:cxnSpLocks/>
          </p:cNvCxnSpPr>
          <p:nvPr/>
        </p:nvCxnSpPr>
        <p:spPr>
          <a:xfrm flipH="1">
            <a:off x="3470936" y="1071573"/>
            <a:ext cx="191743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FED7DFF-4A9D-B445-93D2-DDEC89CEAAFA}"/>
              </a:ext>
            </a:extLst>
          </p:cNvPr>
          <p:cNvCxnSpPr>
            <a:cxnSpLocks/>
          </p:cNvCxnSpPr>
          <p:nvPr/>
        </p:nvCxnSpPr>
        <p:spPr>
          <a:xfrm flipH="1">
            <a:off x="1963869" y="1071573"/>
            <a:ext cx="3403602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43D5864-6096-D441-B487-CCB943555663}"/>
              </a:ext>
            </a:extLst>
          </p:cNvPr>
          <p:cNvSpPr/>
          <p:nvPr/>
        </p:nvSpPr>
        <p:spPr>
          <a:xfrm>
            <a:off x="1623067" y="1753495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964E7D3-9BFC-4D4C-95D0-4F9C4DC833E1}"/>
              </a:ext>
            </a:extLst>
          </p:cNvPr>
          <p:cNvSpPr/>
          <p:nvPr/>
        </p:nvSpPr>
        <p:spPr>
          <a:xfrm>
            <a:off x="1448979" y="168407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2434E3C-8AB3-B145-82C2-6E867F2A1A64}"/>
              </a:ext>
            </a:extLst>
          </p:cNvPr>
          <p:cNvSpPr/>
          <p:nvPr/>
        </p:nvSpPr>
        <p:spPr>
          <a:xfrm>
            <a:off x="3130134" y="175349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A9548C2-0263-CA4D-8D2F-1C6165CBFC10}"/>
              </a:ext>
            </a:extLst>
          </p:cNvPr>
          <p:cNvSpPr/>
          <p:nvPr/>
        </p:nvSpPr>
        <p:spPr>
          <a:xfrm>
            <a:off x="2956046" y="168407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3DE1C74-DBE7-574F-B5BC-BD8744E6D629}"/>
              </a:ext>
            </a:extLst>
          </p:cNvPr>
          <p:cNvSpPr/>
          <p:nvPr/>
        </p:nvSpPr>
        <p:spPr>
          <a:xfrm>
            <a:off x="2535299" y="175349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BFC027C-49C2-B243-869C-A0F7863EC547}"/>
              </a:ext>
            </a:extLst>
          </p:cNvPr>
          <p:cNvSpPr/>
          <p:nvPr/>
        </p:nvSpPr>
        <p:spPr>
          <a:xfrm>
            <a:off x="5026667" y="175349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3B035DE-5483-6342-98F6-523F6ED68E6E}"/>
              </a:ext>
            </a:extLst>
          </p:cNvPr>
          <p:cNvSpPr/>
          <p:nvPr/>
        </p:nvSpPr>
        <p:spPr>
          <a:xfrm>
            <a:off x="4852579" y="168407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51C03E3-B397-1044-B735-092D6B3612D2}"/>
              </a:ext>
            </a:extLst>
          </p:cNvPr>
          <p:cNvSpPr/>
          <p:nvPr/>
        </p:nvSpPr>
        <p:spPr>
          <a:xfrm>
            <a:off x="3945748" y="175349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3F79901-B818-2B4D-876D-DF8050097F5A}"/>
              </a:ext>
            </a:extLst>
          </p:cNvPr>
          <p:cNvSpPr/>
          <p:nvPr/>
        </p:nvSpPr>
        <p:spPr>
          <a:xfrm>
            <a:off x="4520435" y="1758807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6085E37-2284-E24E-9E0D-42FDEBFF1300}"/>
              </a:ext>
            </a:extLst>
          </p:cNvPr>
          <p:cNvCxnSpPr>
            <a:cxnSpLocks/>
          </p:cNvCxnSpPr>
          <p:nvPr/>
        </p:nvCxnSpPr>
        <p:spPr>
          <a:xfrm flipH="1">
            <a:off x="1983116" y="2257389"/>
            <a:ext cx="1147018" cy="5174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B2D72DF-D382-9A4E-8E19-3EDB6B24F3C7}"/>
              </a:ext>
            </a:extLst>
          </p:cNvPr>
          <p:cNvCxnSpPr>
            <a:cxnSpLocks/>
            <a:stCxn id="107" idx="4"/>
          </p:cNvCxnSpPr>
          <p:nvPr/>
        </p:nvCxnSpPr>
        <p:spPr>
          <a:xfrm>
            <a:off x="3438874" y="2202181"/>
            <a:ext cx="0" cy="58255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D57514D-C82C-824B-85BE-8F2E38A778D4}"/>
              </a:ext>
            </a:extLst>
          </p:cNvPr>
          <p:cNvCxnSpPr>
            <a:cxnSpLocks/>
          </p:cNvCxnSpPr>
          <p:nvPr/>
        </p:nvCxnSpPr>
        <p:spPr>
          <a:xfrm>
            <a:off x="3664354" y="2239458"/>
            <a:ext cx="1671053" cy="5452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62016D6-1550-0E4E-BC1E-C92515216042}"/>
              </a:ext>
            </a:extLst>
          </p:cNvPr>
          <p:cNvCxnSpPr>
            <a:cxnSpLocks/>
          </p:cNvCxnSpPr>
          <p:nvPr/>
        </p:nvCxnSpPr>
        <p:spPr>
          <a:xfrm>
            <a:off x="2025168" y="2204746"/>
            <a:ext cx="1413706" cy="57999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3E4D394-7A42-5842-9808-E1FB4AC37066}"/>
              </a:ext>
            </a:extLst>
          </p:cNvPr>
          <p:cNvCxnSpPr>
            <a:cxnSpLocks/>
          </p:cNvCxnSpPr>
          <p:nvPr/>
        </p:nvCxnSpPr>
        <p:spPr>
          <a:xfrm>
            <a:off x="2009136" y="2221682"/>
            <a:ext cx="16031" cy="525779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F71EBAB-FB1F-C549-B4FE-7F7A301D9660}"/>
              </a:ext>
            </a:extLst>
          </p:cNvPr>
          <p:cNvCxnSpPr>
            <a:cxnSpLocks/>
          </p:cNvCxnSpPr>
          <p:nvPr/>
        </p:nvCxnSpPr>
        <p:spPr>
          <a:xfrm>
            <a:off x="2025167" y="2206954"/>
            <a:ext cx="3310240" cy="577784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D7E6A91-5B3C-D74D-A0F3-F6FCF51F98B0}"/>
              </a:ext>
            </a:extLst>
          </p:cNvPr>
          <p:cNvCxnSpPr>
            <a:cxnSpLocks/>
          </p:cNvCxnSpPr>
          <p:nvPr/>
        </p:nvCxnSpPr>
        <p:spPr>
          <a:xfrm flipH="1">
            <a:off x="5335407" y="2206954"/>
            <a:ext cx="4180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51E367D-DE34-2644-89BB-7D1338DFAEF4}"/>
              </a:ext>
            </a:extLst>
          </p:cNvPr>
          <p:cNvCxnSpPr>
            <a:cxnSpLocks/>
          </p:cNvCxnSpPr>
          <p:nvPr/>
        </p:nvCxnSpPr>
        <p:spPr>
          <a:xfrm flipH="1">
            <a:off x="3438874" y="2206954"/>
            <a:ext cx="191743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34C63FE-F9FD-7043-9E4F-650A3532B2A3}"/>
              </a:ext>
            </a:extLst>
          </p:cNvPr>
          <p:cNvCxnSpPr>
            <a:cxnSpLocks/>
          </p:cNvCxnSpPr>
          <p:nvPr/>
        </p:nvCxnSpPr>
        <p:spPr>
          <a:xfrm flipH="1">
            <a:off x="1931807" y="2206954"/>
            <a:ext cx="3403602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1E87D37-3EA7-4D44-8293-85D159F212BE}"/>
              </a:ext>
            </a:extLst>
          </p:cNvPr>
          <p:cNvSpPr/>
          <p:nvPr/>
        </p:nvSpPr>
        <p:spPr>
          <a:xfrm>
            <a:off x="1591005" y="2904597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22051DF-B50B-6746-8642-6C39651ACEC3}"/>
              </a:ext>
            </a:extLst>
          </p:cNvPr>
          <p:cNvSpPr/>
          <p:nvPr/>
        </p:nvSpPr>
        <p:spPr>
          <a:xfrm>
            <a:off x="1416917" y="2835173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D57D1CB-2F27-5549-84D3-4BB005F4C88B}"/>
              </a:ext>
            </a:extLst>
          </p:cNvPr>
          <p:cNvSpPr/>
          <p:nvPr/>
        </p:nvSpPr>
        <p:spPr>
          <a:xfrm>
            <a:off x="3098072" y="2904597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1F71C63-C1D3-7843-9CFB-1B7E10AE8239}"/>
              </a:ext>
            </a:extLst>
          </p:cNvPr>
          <p:cNvSpPr/>
          <p:nvPr/>
        </p:nvSpPr>
        <p:spPr>
          <a:xfrm>
            <a:off x="2923984" y="2835173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DC3D1BC-C271-7541-988C-5EE6BC3E536A}"/>
              </a:ext>
            </a:extLst>
          </p:cNvPr>
          <p:cNvSpPr/>
          <p:nvPr/>
        </p:nvSpPr>
        <p:spPr>
          <a:xfrm>
            <a:off x="2503237" y="29045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C6F16-E629-094B-AA0B-A38B69727B9F}"/>
              </a:ext>
            </a:extLst>
          </p:cNvPr>
          <p:cNvSpPr/>
          <p:nvPr/>
        </p:nvSpPr>
        <p:spPr>
          <a:xfrm>
            <a:off x="4994605" y="2904597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29D2134-DE26-4A43-AE30-CF0E61B64FF6}"/>
              </a:ext>
            </a:extLst>
          </p:cNvPr>
          <p:cNvSpPr/>
          <p:nvPr/>
        </p:nvSpPr>
        <p:spPr>
          <a:xfrm>
            <a:off x="4820517" y="2835173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BCD3CDE-F9A9-2A46-BF7C-BA6D91AA87DE}"/>
              </a:ext>
            </a:extLst>
          </p:cNvPr>
          <p:cNvSpPr/>
          <p:nvPr/>
        </p:nvSpPr>
        <p:spPr>
          <a:xfrm>
            <a:off x="3913686" y="29045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3702D16-4732-5B43-A714-F92DC43AE2BE}"/>
              </a:ext>
            </a:extLst>
          </p:cNvPr>
          <p:cNvSpPr/>
          <p:nvPr/>
        </p:nvSpPr>
        <p:spPr>
          <a:xfrm>
            <a:off x="4488373" y="2909909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794EB6E-83FA-8548-811F-81A5B3C9E264}"/>
              </a:ext>
            </a:extLst>
          </p:cNvPr>
          <p:cNvSpPr/>
          <p:nvPr/>
        </p:nvSpPr>
        <p:spPr>
          <a:xfrm>
            <a:off x="3304863" y="348021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58C250C-D432-AC46-8FE4-E7855704F69E}"/>
              </a:ext>
            </a:extLst>
          </p:cNvPr>
          <p:cNvSpPr/>
          <p:nvPr/>
        </p:nvSpPr>
        <p:spPr>
          <a:xfrm>
            <a:off x="3321939" y="392106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7FD3AFB-97EA-3849-9231-8799D067988F}"/>
              </a:ext>
            </a:extLst>
          </p:cNvPr>
          <p:cNvSpPr/>
          <p:nvPr/>
        </p:nvSpPr>
        <p:spPr>
          <a:xfrm>
            <a:off x="3304863" y="442347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5C3BEAE-D6F7-C54C-A7BA-F24A63694383}"/>
              </a:ext>
            </a:extLst>
          </p:cNvPr>
          <p:cNvSpPr/>
          <p:nvPr/>
        </p:nvSpPr>
        <p:spPr>
          <a:xfrm>
            <a:off x="4214808" y="650618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898EC26-559B-C74D-9032-FE0C1E1DB82C}"/>
              </a:ext>
            </a:extLst>
          </p:cNvPr>
          <p:cNvSpPr/>
          <p:nvPr/>
        </p:nvSpPr>
        <p:spPr>
          <a:xfrm>
            <a:off x="4145009" y="181969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BA41324-BD31-4946-A39A-7E1454A6B950}"/>
              </a:ext>
            </a:extLst>
          </p:cNvPr>
          <p:cNvSpPr/>
          <p:nvPr/>
        </p:nvSpPr>
        <p:spPr>
          <a:xfrm>
            <a:off x="4179389" y="300178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75D1A8A4-C5D4-F343-867A-38BBE2B58526}"/>
              </a:ext>
            </a:extLst>
          </p:cNvPr>
          <p:cNvSpPr/>
          <p:nvPr/>
        </p:nvSpPr>
        <p:spPr>
          <a:xfrm>
            <a:off x="5924864" y="4792807"/>
            <a:ext cx="220133" cy="9313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EAFD8D6-24FA-9F49-B8F0-91D7D4B5863A}"/>
                  </a:ext>
                </a:extLst>
              </p:cNvPr>
              <p:cNvSpPr txBox="1"/>
              <p:nvPr/>
            </p:nvSpPr>
            <p:spPr>
              <a:xfrm>
                <a:off x="6357525" y="5117504"/>
                <a:ext cx="3100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 Layers in the graph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EAFD8D6-24FA-9F49-B8F0-91D7D4B58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525" y="5117504"/>
                <a:ext cx="3100464" cy="276999"/>
              </a:xfrm>
              <a:prstGeom prst="rect">
                <a:avLst/>
              </a:prstGeom>
              <a:blipFill>
                <a:blip r:embed="rId2"/>
                <a:stretch>
                  <a:fillRect l="-2449" t="-21739" r="-3673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95F1F5B-F0F3-FD43-9685-0C72F15432B1}"/>
                  </a:ext>
                </a:extLst>
              </p:cNvPr>
              <p:cNvSpPr txBox="1"/>
              <p:nvPr/>
            </p:nvSpPr>
            <p:spPr>
              <a:xfrm>
                <a:off x="7048268" y="2751139"/>
                <a:ext cx="3598934" cy="501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95F1F5B-F0F3-FD43-9685-0C72F1543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268" y="2751139"/>
                <a:ext cx="3598934" cy="501291"/>
              </a:xfrm>
              <a:prstGeom prst="rect">
                <a:avLst/>
              </a:prstGeom>
              <a:blipFill>
                <a:blip r:embed="rId3"/>
                <a:stretch>
                  <a:fillRect l="-2105" t="-4878" r="-3509" b="-36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279ADE0-9299-134D-9543-5394EFBA05A8}"/>
              </a:ext>
            </a:extLst>
          </p:cNvPr>
          <p:cNvSpPr/>
          <p:nvPr/>
        </p:nvSpPr>
        <p:spPr>
          <a:xfrm>
            <a:off x="6346825" y="1711969"/>
            <a:ext cx="1770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Heuristic: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68C864D-36BB-4641-AD6F-FCBBE412A08B}"/>
              </a:ext>
            </a:extLst>
          </p:cNvPr>
          <p:cNvSpPr/>
          <p:nvPr/>
        </p:nvSpPr>
        <p:spPr>
          <a:xfrm>
            <a:off x="9878041" y="101632"/>
            <a:ext cx="20239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Heuristic</a:t>
            </a:r>
          </a:p>
        </p:txBody>
      </p:sp>
    </p:spTree>
    <p:extLst>
      <p:ext uri="{BB962C8B-B14F-4D97-AF65-F5344CB8AC3E}">
        <p14:creationId xmlns:p14="http://schemas.microsoft.com/office/powerpoint/2010/main" val="2202961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D4962F-67B8-6045-8AC6-966DA0926F83}"/>
              </a:ext>
            </a:extLst>
          </p:cNvPr>
          <p:cNvSpPr/>
          <p:nvPr/>
        </p:nvSpPr>
        <p:spPr>
          <a:xfrm>
            <a:off x="3244167" y="1516908"/>
            <a:ext cx="57036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Poster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922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E61D13-05EF-CF40-8B83-EA2D6284C9A9}"/>
              </a:ext>
            </a:extLst>
          </p:cNvPr>
          <p:cNvSpPr txBox="1"/>
          <p:nvPr/>
        </p:nvSpPr>
        <p:spPr>
          <a:xfrm>
            <a:off x="392586" y="1961700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ATWGRTG</a:t>
            </a:r>
          </a:p>
          <a:p>
            <a:r>
              <a:rPr lang="en-US" dirty="0"/>
              <a:t>K = 3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602EFB3-5A4B-634A-8B87-5AD9405759F4}"/>
              </a:ext>
            </a:extLst>
          </p:cNvPr>
          <p:cNvGrpSpPr/>
          <p:nvPr/>
        </p:nvGrpSpPr>
        <p:grpSpPr>
          <a:xfrm>
            <a:off x="2192080" y="1493244"/>
            <a:ext cx="6403275" cy="4308578"/>
            <a:chOff x="2192080" y="1493244"/>
            <a:chExt cx="6403275" cy="430857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B06A8A-947C-3F4E-B224-62DB3D98CFA1}"/>
                </a:ext>
              </a:extLst>
            </p:cNvPr>
            <p:cNvSpPr/>
            <p:nvPr/>
          </p:nvSpPr>
          <p:spPr>
            <a:xfrm>
              <a:off x="2192080" y="3123795"/>
              <a:ext cx="11346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ATWGRTG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A3BB007-AF7B-954B-A4E3-CDEA2ED5F058}"/>
                </a:ext>
              </a:extLst>
            </p:cNvPr>
            <p:cNvSpPr/>
            <p:nvPr/>
          </p:nvSpPr>
          <p:spPr>
            <a:xfrm>
              <a:off x="5477702" y="1624201"/>
              <a:ext cx="2834464" cy="4536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035C95-7BF2-D14C-9898-CA8F35B0AD52}"/>
                </a:ext>
              </a:extLst>
            </p:cNvPr>
            <p:cNvSpPr/>
            <p:nvPr/>
          </p:nvSpPr>
          <p:spPr>
            <a:xfrm>
              <a:off x="4100380" y="1671425"/>
              <a:ext cx="6170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ATW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78B1B1-1680-B146-9495-BE8530E28056}"/>
                </a:ext>
              </a:extLst>
            </p:cNvPr>
            <p:cNvSpPr/>
            <p:nvPr/>
          </p:nvSpPr>
          <p:spPr>
            <a:xfrm>
              <a:off x="4086210" y="2435553"/>
              <a:ext cx="6454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TWG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080BDF-3128-F745-B0A0-BBB08BD20F2B}"/>
                </a:ext>
              </a:extLst>
            </p:cNvPr>
            <p:cNvSpPr/>
            <p:nvPr/>
          </p:nvSpPr>
          <p:spPr>
            <a:xfrm>
              <a:off x="4065999" y="3123795"/>
              <a:ext cx="6582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WGR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E1D715-B2EC-8748-9026-87575DF28520}"/>
                </a:ext>
              </a:extLst>
            </p:cNvPr>
            <p:cNvSpPr/>
            <p:nvPr/>
          </p:nvSpPr>
          <p:spPr>
            <a:xfrm>
              <a:off x="4100380" y="3812037"/>
              <a:ext cx="5655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GRT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8A0F0B-C59E-524B-9470-FFAA44E52462}"/>
                </a:ext>
              </a:extLst>
            </p:cNvPr>
            <p:cNvSpPr/>
            <p:nvPr/>
          </p:nvSpPr>
          <p:spPr>
            <a:xfrm>
              <a:off x="4100380" y="4500279"/>
              <a:ext cx="5588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RTG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2D815E-F4A9-FD49-98F4-4F0BE0820516}"/>
                </a:ext>
              </a:extLst>
            </p:cNvPr>
            <p:cNvSpPr/>
            <p:nvPr/>
          </p:nvSpPr>
          <p:spPr>
            <a:xfrm>
              <a:off x="5477701" y="1683194"/>
              <a:ext cx="9460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CCE, 0.3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D9423F-BC47-6840-A8E0-3943FA13D163}"/>
                </a:ext>
              </a:extLst>
            </p:cNvPr>
            <p:cNvSpPr/>
            <p:nvPr/>
          </p:nvSpPr>
          <p:spPr>
            <a:xfrm>
              <a:off x="3949537" y="149324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0B82F8-7C65-8740-AE8B-01D17C26A205}"/>
                </a:ext>
              </a:extLst>
            </p:cNvPr>
            <p:cNvSpPr/>
            <p:nvPr/>
          </p:nvSpPr>
          <p:spPr>
            <a:xfrm>
              <a:off x="3935785" y="225088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AD7ACF1-AA63-5042-AF39-7443535D10F4}"/>
                </a:ext>
              </a:extLst>
            </p:cNvPr>
            <p:cNvSpPr/>
            <p:nvPr/>
          </p:nvSpPr>
          <p:spPr>
            <a:xfrm>
              <a:off x="3935367" y="293253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7391CF-DE8E-FF4F-B69B-A847EC6A8D6E}"/>
                </a:ext>
              </a:extLst>
            </p:cNvPr>
            <p:cNvSpPr/>
            <p:nvPr/>
          </p:nvSpPr>
          <p:spPr>
            <a:xfrm>
              <a:off x="3949537" y="365569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AB9F44-152B-7144-87E1-37CE6B172B3D}"/>
                </a:ext>
              </a:extLst>
            </p:cNvPr>
            <p:cNvSpPr/>
            <p:nvPr/>
          </p:nvSpPr>
          <p:spPr>
            <a:xfrm>
              <a:off x="3915156" y="430551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95477D3-29BE-FC4D-A94A-7A960506AF4E}"/>
                </a:ext>
              </a:extLst>
            </p:cNvPr>
            <p:cNvSpPr/>
            <p:nvPr/>
          </p:nvSpPr>
          <p:spPr>
            <a:xfrm>
              <a:off x="3748873" y="5432490"/>
              <a:ext cx="12618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7 - (3-1) = 5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8977AB8-0063-F846-824C-2B66EE16B2E0}"/>
                </a:ext>
              </a:extLst>
            </p:cNvPr>
            <p:cNvSpPr/>
            <p:nvPr/>
          </p:nvSpPr>
          <p:spPr>
            <a:xfrm>
              <a:off x="2819114" y="5094582"/>
              <a:ext cx="33963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Length(sequence) - (k-1) = # layers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05B6FB-2BE4-9545-824B-CA5ABC3365B7}"/>
                </a:ext>
              </a:extLst>
            </p:cNvPr>
            <p:cNvSpPr/>
            <p:nvPr/>
          </p:nvSpPr>
          <p:spPr>
            <a:xfrm>
              <a:off x="6358565" y="1683194"/>
              <a:ext cx="9423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ECC, 0.2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38D71F2-5AF7-F642-9151-36B0A51D687D}"/>
                </a:ext>
              </a:extLst>
            </p:cNvPr>
            <p:cNvSpPr/>
            <p:nvPr/>
          </p:nvSpPr>
          <p:spPr>
            <a:xfrm>
              <a:off x="7243432" y="1683194"/>
              <a:ext cx="10198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HHH, 0.5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D26034-7D53-9440-A322-B59DB9F7F6B5}"/>
                </a:ext>
              </a:extLst>
            </p:cNvPr>
            <p:cNvSpPr/>
            <p:nvPr/>
          </p:nvSpPr>
          <p:spPr>
            <a:xfrm>
              <a:off x="5473025" y="2417136"/>
              <a:ext cx="1818463" cy="4536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13DF038-05BB-D64A-8818-EB18E2DCEAEF}"/>
                </a:ext>
              </a:extLst>
            </p:cNvPr>
            <p:cNvSpPr/>
            <p:nvPr/>
          </p:nvSpPr>
          <p:spPr>
            <a:xfrm>
              <a:off x="5473024" y="2476129"/>
              <a:ext cx="9348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CEE, 0.9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032258-D36C-2D4F-9FCC-7E2D5ED62453}"/>
                </a:ext>
              </a:extLst>
            </p:cNvPr>
            <p:cNvSpPr/>
            <p:nvPr/>
          </p:nvSpPr>
          <p:spPr>
            <a:xfrm>
              <a:off x="6353888" y="2476129"/>
              <a:ext cx="9781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CCH, 0.1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3B9CA6D-20AA-D74B-802C-6148BC419554}"/>
                </a:ext>
              </a:extLst>
            </p:cNvPr>
            <p:cNvSpPr/>
            <p:nvPr/>
          </p:nvSpPr>
          <p:spPr>
            <a:xfrm>
              <a:off x="5475769" y="3103228"/>
              <a:ext cx="1818463" cy="4536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26C7368-1E11-DF45-B258-92D8D8D553D0}"/>
                </a:ext>
              </a:extLst>
            </p:cNvPr>
            <p:cNvSpPr/>
            <p:nvPr/>
          </p:nvSpPr>
          <p:spPr>
            <a:xfrm>
              <a:off x="5475768" y="3162221"/>
              <a:ext cx="9236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EEE, 0.9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A8B441-3564-A949-940D-FA43A16F45AB}"/>
                </a:ext>
              </a:extLst>
            </p:cNvPr>
            <p:cNvSpPr/>
            <p:nvPr/>
          </p:nvSpPr>
          <p:spPr>
            <a:xfrm>
              <a:off x="6356632" y="3162221"/>
              <a:ext cx="9460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CCE, 0.1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DBDDF10-AE87-984B-9213-08CF8ABCCE67}"/>
                </a:ext>
              </a:extLst>
            </p:cNvPr>
            <p:cNvSpPr/>
            <p:nvPr/>
          </p:nvSpPr>
          <p:spPr>
            <a:xfrm>
              <a:off x="5480670" y="3798370"/>
              <a:ext cx="918750" cy="4536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34EDF0F-A482-0E41-B2B6-F18A267F0158}"/>
                </a:ext>
              </a:extLst>
            </p:cNvPr>
            <p:cNvSpPr/>
            <p:nvPr/>
          </p:nvSpPr>
          <p:spPr>
            <a:xfrm>
              <a:off x="5480668" y="3857363"/>
              <a:ext cx="748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EEE, 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4AE9497-9A30-8842-BCAD-144BDD01AE50}"/>
                </a:ext>
              </a:extLst>
            </p:cNvPr>
            <p:cNvSpPr/>
            <p:nvPr/>
          </p:nvSpPr>
          <p:spPr>
            <a:xfrm>
              <a:off x="5463505" y="4408789"/>
              <a:ext cx="3131850" cy="4536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9D2A4D4-4C45-4844-B4AF-D7F46A6065CE}"/>
                </a:ext>
              </a:extLst>
            </p:cNvPr>
            <p:cNvSpPr/>
            <p:nvPr/>
          </p:nvSpPr>
          <p:spPr>
            <a:xfrm>
              <a:off x="5475768" y="4487071"/>
              <a:ext cx="9236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EEE, 0.5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13B210D-6EF5-604E-AECF-AF213CA8C084}"/>
                </a:ext>
              </a:extLst>
            </p:cNvPr>
            <p:cNvSpPr/>
            <p:nvPr/>
          </p:nvSpPr>
          <p:spPr>
            <a:xfrm>
              <a:off x="6477692" y="4487071"/>
              <a:ext cx="9311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EEC, 0.4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A14F5F0-73C3-2343-804D-24C7D8F7CC57}"/>
                </a:ext>
              </a:extLst>
            </p:cNvPr>
            <p:cNvSpPr/>
            <p:nvPr/>
          </p:nvSpPr>
          <p:spPr>
            <a:xfrm>
              <a:off x="7487117" y="4487071"/>
              <a:ext cx="9562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CCC, 0.1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58EFCFA-3078-B54A-AAA8-313B9A1BF131}"/>
                </a:ext>
              </a:extLst>
            </p:cNvPr>
            <p:cNvCxnSpPr/>
            <p:nvPr/>
          </p:nvCxnSpPr>
          <p:spPr>
            <a:xfrm flipV="1">
              <a:off x="3326750" y="1862576"/>
              <a:ext cx="622787" cy="129964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179737D-B826-B749-8B4F-384349C9D4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2579" y="2608031"/>
              <a:ext cx="633357" cy="62049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20A92E1-49D3-0A41-9B57-9BFA2258A2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2578" y="3330044"/>
              <a:ext cx="612043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3FAC289-FD43-9044-95DA-28060310E56D}"/>
                </a:ext>
              </a:extLst>
            </p:cNvPr>
            <p:cNvCxnSpPr>
              <a:cxnSpLocks/>
            </p:cNvCxnSpPr>
            <p:nvPr/>
          </p:nvCxnSpPr>
          <p:spPr>
            <a:xfrm>
              <a:off x="3329528" y="3385646"/>
              <a:ext cx="616408" cy="57730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D43F146-B0FF-D545-88B0-62F65A6BB2F0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312578" y="3397487"/>
              <a:ext cx="602578" cy="109269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6E3B35C-59C1-C747-863B-A51F3B923E36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4717472" y="1867860"/>
              <a:ext cx="760229" cy="94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EED8016-D877-D443-9DB7-D7A59D0522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5919" y="2644712"/>
              <a:ext cx="760229" cy="94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EDEE06B-6885-F741-8AD8-EF31BEEF9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5919" y="3326256"/>
              <a:ext cx="760229" cy="94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7B3294F-A7DB-7349-822D-67E9EFC769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539" y="4005781"/>
              <a:ext cx="760229" cy="94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BE6E2DC-8319-4041-83B2-FB4DE4BEB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5003" y="4670795"/>
              <a:ext cx="760229" cy="94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7748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BDCAA7A7-8F1B-B343-AC66-37B3A55145AE}"/>
              </a:ext>
            </a:extLst>
          </p:cNvPr>
          <p:cNvSpPr/>
          <p:nvPr/>
        </p:nvSpPr>
        <p:spPr>
          <a:xfrm>
            <a:off x="119269" y="62962"/>
            <a:ext cx="3438824" cy="1264291"/>
          </a:xfrm>
          <a:prstGeom prst="roundRect">
            <a:avLst/>
          </a:prstGeom>
          <a:solidFill>
            <a:schemeClr val="accent6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DCB5A639-5754-E947-A6D0-6FC093E57509}"/>
              </a:ext>
            </a:extLst>
          </p:cNvPr>
          <p:cNvSpPr/>
          <p:nvPr/>
        </p:nvSpPr>
        <p:spPr>
          <a:xfrm>
            <a:off x="3687860" y="59634"/>
            <a:ext cx="4829607" cy="1264291"/>
          </a:xfrm>
          <a:prstGeom prst="round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DFA754-DC42-C34B-8849-ABA2D72C0066}"/>
              </a:ext>
            </a:extLst>
          </p:cNvPr>
          <p:cNvSpPr/>
          <p:nvPr/>
        </p:nvSpPr>
        <p:spPr>
          <a:xfrm>
            <a:off x="4275630" y="127265"/>
            <a:ext cx="36407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 err="1">
                <a:effectLst/>
                <a:latin typeface="Monaco" pitchFamily="2" charset="77"/>
              </a:rPr>
              <a:t>DebruijnExtend</a:t>
            </a:r>
            <a:endParaRPr lang="en-US" sz="3200" u="sng" dirty="0">
              <a:effectLst/>
              <a:latin typeface="Monaco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BCC1A4-F07A-FF48-8DF0-FA44CE81F7DD}"/>
                  </a:ext>
                </a:extLst>
              </p:cNvPr>
              <p:cNvSpPr txBox="1"/>
              <p:nvPr/>
            </p:nvSpPr>
            <p:spPr>
              <a:xfrm>
                <a:off x="270833" y="-9314"/>
                <a:ext cx="3319050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u="sng" dirty="0"/>
                  <a:t>INPUT:</a:t>
                </a:r>
              </a:p>
              <a:p>
                <a:pPr/>
                <a:r>
                  <a:rPr lang="en-US" sz="2000" dirty="0"/>
                  <a:t>Protein Sequence = ATWGRTG</a:t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k = 3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BCC1A4-F07A-FF48-8DF0-FA44CE81F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33" y="-9314"/>
                <a:ext cx="3319050" cy="1323439"/>
              </a:xfrm>
              <a:prstGeom prst="rect">
                <a:avLst/>
              </a:prstGeom>
              <a:blipFill>
                <a:blip r:embed="rId3"/>
                <a:stretch>
                  <a:fillRect l="-1908" t="-2857" r="-114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315062FE-5CEB-594E-8744-087EB95757C1}"/>
              </a:ext>
            </a:extLst>
          </p:cNvPr>
          <p:cNvSpPr/>
          <p:nvPr/>
        </p:nvSpPr>
        <p:spPr>
          <a:xfrm>
            <a:off x="8601754" y="50320"/>
            <a:ext cx="3438824" cy="1264291"/>
          </a:xfrm>
          <a:prstGeom prst="roundRect">
            <a:avLst/>
          </a:prstGeom>
          <a:solidFill>
            <a:schemeClr val="accent6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1FEB39D-7313-DA46-8175-D03CBE02EA9D}"/>
              </a:ext>
            </a:extLst>
          </p:cNvPr>
          <p:cNvSpPr/>
          <p:nvPr/>
        </p:nvSpPr>
        <p:spPr>
          <a:xfrm>
            <a:off x="8733647" y="66997"/>
            <a:ext cx="2644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OUTPUT (most probable):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0911953F-A95C-FB4C-9C5D-8B5296DDEA71}"/>
              </a:ext>
            </a:extLst>
          </p:cNvPr>
          <p:cNvSpPr/>
          <p:nvPr/>
        </p:nvSpPr>
        <p:spPr>
          <a:xfrm>
            <a:off x="10074498" y="323757"/>
            <a:ext cx="2186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/>
              <a:t>Prob</a:t>
            </a:r>
            <a:r>
              <a:rPr lang="en-US" sz="2800" dirty="0"/>
              <a:t>: 0.1215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5C4B192-83D3-A943-BF36-AB42FCB9B978}"/>
              </a:ext>
            </a:extLst>
          </p:cNvPr>
          <p:cNvSpPr/>
          <p:nvPr/>
        </p:nvSpPr>
        <p:spPr>
          <a:xfrm>
            <a:off x="8718620" y="359631"/>
            <a:ext cx="1439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CCEEEEE</a:t>
            </a: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CB7D7C5D-823A-0546-9C26-3F8B5C81F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393" y="3712998"/>
            <a:ext cx="4829607" cy="2959419"/>
          </a:xfrm>
          <a:prstGeom prst="rect">
            <a:avLst/>
          </a:prstGeom>
        </p:spPr>
      </p:pic>
      <p:sp>
        <p:nvSpPr>
          <p:cNvPr id="22" name="Right Brace 21">
            <a:extLst>
              <a:ext uri="{FF2B5EF4-FFF2-40B4-BE49-F238E27FC236}">
                <a16:creationId xmlns:a16="http://schemas.microsoft.com/office/drawing/2014/main" id="{EABC25BB-D9CB-9A42-9B35-77C9B3728396}"/>
              </a:ext>
            </a:extLst>
          </p:cNvPr>
          <p:cNvSpPr/>
          <p:nvPr/>
        </p:nvSpPr>
        <p:spPr>
          <a:xfrm rot="10800000">
            <a:off x="6906985" y="3809179"/>
            <a:ext cx="455407" cy="2863237"/>
          </a:xfrm>
          <a:prstGeom prst="rightBrace">
            <a:avLst>
              <a:gd name="adj1" fmla="val 8333"/>
              <a:gd name="adj2" fmla="val 904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14A00FF3-3B3A-3046-8098-2C72C0500F8A}"/>
              </a:ext>
            </a:extLst>
          </p:cNvPr>
          <p:cNvSpPr/>
          <p:nvPr/>
        </p:nvSpPr>
        <p:spPr>
          <a:xfrm rot="10800000">
            <a:off x="6906982" y="1360471"/>
            <a:ext cx="455409" cy="2402871"/>
          </a:xfrm>
          <a:prstGeom prst="rightBrace">
            <a:avLst>
              <a:gd name="adj1" fmla="val 8333"/>
              <a:gd name="adj2" fmla="val 904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85B1FF-1880-9A40-8FFB-597A8A3505FC}"/>
              </a:ext>
            </a:extLst>
          </p:cNvPr>
          <p:cNvSpPr/>
          <p:nvPr/>
        </p:nvSpPr>
        <p:spPr>
          <a:xfrm>
            <a:off x="4204009" y="1424080"/>
            <a:ext cx="29968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1 – K-</a:t>
            </a:r>
            <a:r>
              <a:rPr lang="en-US" b="1" dirty="0" err="1"/>
              <a:t>mer</a:t>
            </a:r>
            <a:r>
              <a:rPr lang="en-US" b="1" dirty="0"/>
              <a:t> Mapping</a:t>
            </a:r>
          </a:p>
          <a:p>
            <a:endParaRPr lang="en-US" dirty="0"/>
          </a:p>
          <a:p>
            <a:r>
              <a:rPr lang="en-US" dirty="0"/>
              <a:t>Look up the corresponding set of secondary structures for each k-</a:t>
            </a:r>
            <a:r>
              <a:rPr lang="en-US" dirty="0" err="1"/>
              <a:t>mer</a:t>
            </a:r>
            <a:r>
              <a:rPr lang="en-US" dirty="0"/>
              <a:t> using the precomputed hash table.</a:t>
            </a:r>
          </a:p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A285F5-EEFC-D04A-95DA-08EDE63D789C}"/>
              </a:ext>
            </a:extLst>
          </p:cNvPr>
          <p:cNvSpPr/>
          <p:nvPr/>
        </p:nvSpPr>
        <p:spPr>
          <a:xfrm>
            <a:off x="4169173" y="3702240"/>
            <a:ext cx="299689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2 – Stitch-Extend</a:t>
            </a:r>
          </a:p>
          <a:p>
            <a:endParaRPr lang="en-US" dirty="0"/>
          </a:p>
          <a:p>
            <a:r>
              <a:rPr lang="en-US" dirty="0"/>
              <a:t>Use BFS to traverse the </a:t>
            </a:r>
            <a:r>
              <a:rPr lang="en-US" dirty="0" err="1"/>
              <a:t>Debruijn</a:t>
            </a:r>
            <a:r>
              <a:rPr lang="en-US" dirty="0"/>
              <a:t> graph to find the highest weighted path. This is implemented using a dynamic programming method where the subproblem is matching the contracted nodes to the nodes of the next layer.</a:t>
            </a:r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2897E1-82DD-564A-9B6C-950EA427B836}"/>
              </a:ext>
            </a:extLst>
          </p:cNvPr>
          <p:cNvSpPr/>
          <p:nvPr/>
        </p:nvSpPr>
        <p:spPr>
          <a:xfrm>
            <a:off x="134149" y="3095661"/>
            <a:ext cx="40524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0 – Hash Table (Training)</a:t>
            </a:r>
          </a:p>
          <a:p>
            <a:endParaRPr lang="en-US" dirty="0"/>
          </a:p>
          <a:p>
            <a:r>
              <a:rPr lang="en-US" dirty="0"/>
              <a:t>For each k-</a:t>
            </a:r>
            <a:r>
              <a:rPr lang="en-US" dirty="0" err="1"/>
              <a:t>mer</a:t>
            </a:r>
            <a:r>
              <a:rPr lang="en-US" dirty="0"/>
              <a:t> in a training database, find every possible secondary structure and its probability.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9F1CAE-265D-8844-B69D-7E3CCE072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768" y="4632220"/>
            <a:ext cx="2861057" cy="204019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7DA128B-C321-B949-8B24-64F6B28DDC0A}"/>
              </a:ext>
            </a:extLst>
          </p:cNvPr>
          <p:cNvSpPr/>
          <p:nvPr/>
        </p:nvSpPr>
        <p:spPr>
          <a:xfrm>
            <a:off x="116731" y="1418068"/>
            <a:ext cx="4052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Example of using software (CMD line)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D23EC7-0F52-F943-B295-77A9B2E940D8}"/>
              </a:ext>
            </a:extLst>
          </p:cNvPr>
          <p:cNvSpPr/>
          <p:nvPr/>
        </p:nvSpPr>
        <p:spPr>
          <a:xfrm>
            <a:off x="152635" y="1770878"/>
            <a:ext cx="45705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python </a:t>
            </a:r>
            <a:r>
              <a:rPr lang="en-US" sz="1600" dirty="0" err="1"/>
              <a:t>DebruijnExtend.py</a:t>
            </a:r>
            <a:r>
              <a:rPr lang="en-US" sz="1600" dirty="0"/>
              <a:t> </a:t>
            </a:r>
            <a:r>
              <a:rPr lang="en-US" sz="1600" dirty="0" err="1"/>
              <a:t>gfp.fasta</a:t>
            </a:r>
            <a:r>
              <a:rPr lang="en-US" sz="1600" dirty="0"/>
              <a:t> 4 gfp.ss3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290B73-555B-E64C-8156-FB1AA914631E}"/>
              </a:ext>
            </a:extLst>
          </p:cNvPr>
          <p:cNvSpPr/>
          <p:nvPr/>
        </p:nvSpPr>
        <p:spPr>
          <a:xfrm>
            <a:off x="151565" y="2250005"/>
            <a:ext cx="3438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  <a:latin typeface="Monaco" pitchFamily="2" charset="77"/>
              </a:rPr>
              <a:t>CCCCCCCCCCCEEEEEEEEEEECCEEEEEEEEEEEECCCCEEEEEEEECCCCCCCCHHHHCCCCCCHHHC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BA37B0-E897-6247-9B0A-3D913035FF62}"/>
              </a:ext>
            </a:extLst>
          </p:cNvPr>
          <p:cNvSpPr/>
          <p:nvPr/>
        </p:nvSpPr>
        <p:spPr>
          <a:xfrm>
            <a:off x="152326" y="2711670"/>
            <a:ext cx="1393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Monaco" pitchFamily="2" charset="77"/>
              </a:rPr>
              <a:t>-log(P)=</a:t>
            </a:r>
            <a:r>
              <a:rPr lang="en-US" sz="1200" dirty="0">
                <a:effectLst/>
                <a:latin typeface="Monaco" pitchFamily="2" charset="77"/>
              </a:rPr>
              <a:t>231.1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14F446-2209-1747-8D1D-A0086BDB6DE7}"/>
                  </a:ext>
                </a:extLst>
              </p:cNvPr>
              <p:cNvSpPr txBox="1"/>
              <p:nvPr/>
            </p:nvSpPr>
            <p:spPr>
              <a:xfrm>
                <a:off x="8908419" y="873357"/>
                <a:ext cx="3012748" cy="318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 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14F446-2209-1747-8D1D-A0086BDB6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419" y="873357"/>
                <a:ext cx="3012748" cy="318805"/>
              </a:xfrm>
              <a:prstGeom prst="rect">
                <a:avLst/>
              </a:prstGeom>
              <a:blipFill>
                <a:blip r:embed="rId6"/>
                <a:stretch>
                  <a:fillRect l="-1681" r="-252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C41A2324-EED6-6347-B2C0-D1DA62498808}"/>
              </a:ext>
            </a:extLst>
          </p:cNvPr>
          <p:cNvSpPr/>
          <p:nvPr/>
        </p:nvSpPr>
        <p:spPr>
          <a:xfrm>
            <a:off x="4186663" y="697265"/>
            <a:ext cx="40004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Dreycey Albin, Angela </a:t>
            </a:r>
            <a:r>
              <a:rPr lang="en-US" sz="2800" dirty="0" err="1"/>
              <a:t>Folz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0DBF46-161D-F94B-BFC5-6204D2D952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8318" y="1314125"/>
            <a:ext cx="4570515" cy="247831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E0D898E-0B18-E947-8FB9-9E7F44E1C148}"/>
              </a:ext>
            </a:extLst>
          </p:cNvPr>
          <p:cNvSpPr/>
          <p:nvPr/>
        </p:nvSpPr>
        <p:spPr>
          <a:xfrm>
            <a:off x="7172120" y="3834125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C8C3CE8-AFCE-1E45-90BD-CA5CC0806FD2}"/>
              </a:ext>
            </a:extLst>
          </p:cNvPr>
          <p:cNvSpPr/>
          <p:nvPr/>
        </p:nvSpPr>
        <p:spPr>
          <a:xfrm>
            <a:off x="7179507" y="4447554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1909D0-6BB2-0545-BF73-26D380C96D41}"/>
              </a:ext>
            </a:extLst>
          </p:cNvPr>
          <p:cNvSpPr/>
          <p:nvPr/>
        </p:nvSpPr>
        <p:spPr>
          <a:xfrm>
            <a:off x="7179507" y="5095634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2F8F2A-483B-4843-BB8F-CDF3BADB8E4C}"/>
              </a:ext>
            </a:extLst>
          </p:cNvPr>
          <p:cNvSpPr/>
          <p:nvPr/>
        </p:nvSpPr>
        <p:spPr>
          <a:xfrm>
            <a:off x="7180026" y="569990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F197FE-124B-2749-820A-1A064226EF95}"/>
              </a:ext>
            </a:extLst>
          </p:cNvPr>
          <p:cNvSpPr/>
          <p:nvPr/>
        </p:nvSpPr>
        <p:spPr>
          <a:xfrm>
            <a:off x="7179507" y="6285165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841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E61D13-05EF-CF40-8B83-EA2D6284C9A9}"/>
              </a:ext>
            </a:extLst>
          </p:cNvPr>
          <p:cNvSpPr txBox="1"/>
          <p:nvPr/>
        </p:nvSpPr>
        <p:spPr>
          <a:xfrm>
            <a:off x="712520" y="308759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ATWGRTG</a:t>
            </a:r>
          </a:p>
          <a:p>
            <a:r>
              <a:rPr lang="en-US" dirty="0"/>
              <a:t>K =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3BB007-AF7B-954B-A4E3-CDEA2ED5F058}"/>
              </a:ext>
            </a:extLst>
          </p:cNvPr>
          <p:cNvSpPr/>
          <p:nvPr/>
        </p:nvSpPr>
        <p:spPr>
          <a:xfrm>
            <a:off x="2122666" y="1945935"/>
            <a:ext cx="2834464" cy="453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035C95-7BF2-D14C-9898-CA8F35B0AD52}"/>
              </a:ext>
            </a:extLst>
          </p:cNvPr>
          <p:cNvSpPr/>
          <p:nvPr/>
        </p:nvSpPr>
        <p:spPr>
          <a:xfrm>
            <a:off x="745344" y="1993159"/>
            <a:ext cx="617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78B1B1-1680-B146-9495-BE8530E28056}"/>
              </a:ext>
            </a:extLst>
          </p:cNvPr>
          <p:cNvSpPr/>
          <p:nvPr/>
        </p:nvSpPr>
        <p:spPr>
          <a:xfrm>
            <a:off x="731174" y="2757287"/>
            <a:ext cx="645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TWG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080BDF-3128-F745-B0A0-BBB08BD20F2B}"/>
              </a:ext>
            </a:extLst>
          </p:cNvPr>
          <p:cNvSpPr/>
          <p:nvPr/>
        </p:nvSpPr>
        <p:spPr>
          <a:xfrm>
            <a:off x="710963" y="3445529"/>
            <a:ext cx="65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WGR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E1D715-B2EC-8748-9026-87575DF28520}"/>
              </a:ext>
            </a:extLst>
          </p:cNvPr>
          <p:cNvSpPr/>
          <p:nvPr/>
        </p:nvSpPr>
        <p:spPr>
          <a:xfrm>
            <a:off x="745344" y="4133771"/>
            <a:ext cx="565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8A0F0B-C59E-524B-9470-FFAA44E52462}"/>
              </a:ext>
            </a:extLst>
          </p:cNvPr>
          <p:cNvSpPr/>
          <p:nvPr/>
        </p:nvSpPr>
        <p:spPr>
          <a:xfrm>
            <a:off x="745344" y="4822013"/>
            <a:ext cx="558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RTG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2D815E-F4A9-FD49-98F4-4F0BE0820516}"/>
              </a:ext>
            </a:extLst>
          </p:cNvPr>
          <p:cNvSpPr/>
          <p:nvPr/>
        </p:nvSpPr>
        <p:spPr>
          <a:xfrm>
            <a:off x="2122665" y="2004928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CCE, 0.3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D9423F-BC47-6840-A8E0-3943FA13D163}"/>
              </a:ext>
            </a:extLst>
          </p:cNvPr>
          <p:cNvSpPr/>
          <p:nvPr/>
        </p:nvSpPr>
        <p:spPr>
          <a:xfrm>
            <a:off x="594501" y="181497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0B82F8-7C65-8740-AE8B-01D17C26A205}"/>
              </a:ext>
            </a:extLst>
          </p:cNvPr>
          <p:cNvSpPr/>
          <p:nvPr/>
        </p:nvSpPr>
        <p:spPr>
          <a:xfrm>
            <a:off x="580749" y="25726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D7ACF1-AA63-5042-AF39-7443535D10F4}"/>
              </a:ext>
            </a:extLst>
          </p:cNvPr>
          <p:cNvSpPr/>
          <p:nvPr/>
        </p:nvSpPr>
        <p:spPr>
          <a:xfrm>
            <a:off x="580331" y="325426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7391CF-DE8E-FF4F-B69B-A847EC6A8D6E}"/>
              </a:ext>
            </a:extLst>
          </p:cNvPr>
          <p:cNvSpPr/>
          <p:nvPr/>
        </p:nvSpPr>
        <p:spPr>
          <a:xfrm>
            <a:off x="594501" y="397742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AB9F44-152B-7144-87E1-37CE6B172B3D}"/>
              </a:ext>
            </a:extLst>
          </p:cNvPr>
          <p:cNvSpPr/>
          <p:nvPr/>
        </p:nvSpPr>
        <p:spPr>
          <a:xfrm>
            <a:off x="560120" y="462725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05B6FB-2BE4-9545-824B-CA5ABC3365B7}"/>
              </a:ext>
            </a:extLst>
          </p:cNvPr>
          <p:cNvSpPr/>
          <p:nvPr/>
        </p:nvSpPr>
        <p:spPr>
          <a:xfrm>
            <a:off x="3003529" y="2004928"/>
            <a:ext cx="9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ECC, 0.2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8D71F2-5AF7-F642-9151-36B0A51D687D}"/>
              </a:ext>
            </a:extLst>
          </p:cNvPr>
          <p:cNvSpPr/>
          <p:nvPr/>
        </p:nvSpPr>
        <p:spPr>
          <a:xfrm>
            <a:off x="3888396" y="2004928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HHH, 0.5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D26034-7D53-9440-A322-B59DB9F7F6B5}"/>
              </a:ext>
            </a:extLst>
          </p:cNvPr>
          <p:cNvSpPr/>
          <p:nvPr/>
        </p:nvSpPr>
        <p:spPr>
          <a:xfrm>
            <a:off x="2117989" y="2738870"/>
            <a:ext cx="1818463" cy="453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3DF038-05BB-D64A-8818-EB18E2DCEAEF}"/>
              </a:ext>
            </a:extLst>
          </p:cNvPr>
          <p:cNvSpPr/>
          <p:nvPr/>
        </p:nvSpPr>
        <p:spPr>
          <a:xfrm>
            <a:off x="2117988" y="2797863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CEE, 0.9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032258-D36C-2D4F-9FCC-7E2D5ED62453}"/>
              </a:ext>
            </a:extLst>
          </p:cNvPr>
          <p:cNvSpPr/>
          <p:nvPr/>
        </p:nvSpPr>
        <p:spPr>
          <a:xfrm>
            <a:off x="2998852" y="2797863"/>
            <a:ext cx="97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CCH, 0.1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B9CA6D-20AA-D74B-802C-6148BC419554}"/>
              </a:ext>
            </a:extLst>
          </p:cNvPr>
          <p:cNvSpPr/>
          <p:nvPr/>
        </p:nvSpPr>
        <p:spPr>
          <a:xfrm>
            <a:off x="2120733" y="3424962"/>
            <a:ext cx="1818463" cy="453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6C7368-1E11-DF45-B258-92D8D8D553D0}"/>
              </a:ext>
            </a:extLst>
          </p:cNvPr>
          <p:cNvSpPr/>
          <p:nvPr/>
        </p:nvSpPr>
        <p:spPr>
          <a:xfrm>
            <a:off x="3053354" y="3484291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EEE, 0.9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A8B441-3564-A949-940D-FA43A16F45AB}"/>
              </a:ext>
            </a:extLst>
          </p:cNvPr>
          <p:cNvSpPr/>
          <p:nvPr/>
        </p:nvSpPr>
        <p:spPr>
          <a:xfrm>
            <a:off x="2141300" y="3484291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CHE, 0.1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BDDF10-AE87-984B-9213-08CF8ABCCE67}"/>
              </a:ext>
            </a:extLst>
          </p:cNvPr>
          <p:cNvSpPr/>
          <p:nvPr/>
        </p:nvSpPr>
        <p:spPr>
          <a:xfrm>
            <a:off x="2125634" y="4120104"/>
            <a:ext cx="918750" cy="453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4EDF0F-A482-0E41-B2B6-F18A267F0158}"/>
              </a:ext>
            </a:extLst>
          </p:cNvPr>
          <p:cNvSpPr/>
          <p:nvPr/>
        </p:nvSpPr>
        <p:spPr>
          <a:xfrm>
            <a:off x="2125632" y="4179097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EEE,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AE9497-9A30-8842-BCAD-144BDD01AE50}"/>
              </a:ext>
            </a:extLst>
          </p:cNvPr>
          <p:cNvSpPr/>
          <p:nvPr/>
        </p:nvSpPr>
        <p:spPr>
          <a:xfrm>
            <a:off x="2108469" y="4730523"/>
            <a:ext cx="3131850" cy="453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D2A4D4-4C45-4844-B4AF-D7F46A6065CE}"/>
              </a:ext>
            </a:extLst>
          </p:cNvPr>
          <p:cNvSpPr/>
          <p:nvPr/>
        </p:nvSpPr>
        <p:spPr>
          <a:xfrm>
            <a:off x="2120732" y="4808805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EEE, 0.5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13B210D-6EF5-604E-AECF-AF213CA8C084}"/>
              </a:ext>
            </a:extLst>
          </p:cNvPr>
          <p:cNvSpPr/>
          <p:nvPr/>
        </p:nvSpPr>
        <p:spPr>
          <a:xfrm>
            <a:off x="3122656" y="4808805"/>
            <a:ext cx="931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EEC, 0.4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14F5F0-73C3-2343-804D-24C7D8F7CC57}"/>
              </a:ext>
            </a:extLst>
          </p:cNvPr>
          <p:cNvSpPr/>
          <p:nvPr/>
        </p:nvSpPr>
        <p:spPr>
          <a:xfrm>
            <a:off x="4132081" y="4808805"/>
            <a:ext cx="956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CCC, 0.1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6E3B35C-59C1-C747-863B-A51F3B923E3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362436" y="2189594"/>
            <a:ext cx="760229" cy="9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EED8016-D877-D443-9DB7-D7A59D0522A7}"/>
              </a:ext>
            </a:extLst>
          </p:cNvPr>
          <p:cNvCxnSpPr>
            <a:cxnSpLocks/>
          </p:cNvCxnSpPr>
          <p:nvPr/>
        </p:nvCxnSpPr>
        <p:spPr>
          <a:xfrm flipV="1">
            <a:off x="1310883" y="2966446"/>
            <a:ext cx="760229" cy="9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EDEE06B-6885-F741-8AD8-EF31BEEF9B7E}"/>
              </a:ext>
            </a:extLst>
          </p:cNvPr>
          <p:cNvCxnSpPr>
            <a:cxnSpLocks/>
          </p:cNvCxnSpPr>
          <p:nvPr/>
        </p:nvCxnSpPr>
        <p:spPr>
          <a:xfrm flipV="1">
            <a:off x="1310883" y="3647990"/>
            <a:ext cx="760229" cy="9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7B3294F-A7DB-7349-822D-67E9EFC769AC}"/>
              </a:ext>
            </a:extLst>
          </p:cNvPr>
          <p:cNvCxnSpPr>
            <a:cxnSpLocks/>
          </p:cNvCxnSpPr>
          <p:nvPr/>
        </p:nvCxnSpPr>
        <p:spPr>
          <a:xfrm flipV="1">
            <a:off x="1300503" y="4327515"/>
            <a:ext cx="760229" cy="9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BE6E2DC-8319-4041-83B2-FB4DE4BEB3CA}"/>
              </a:ext>
            </a:extLst>
          </p:cNvPr>
          <p:cNvCxnSpPr>
            <a:cxnSpLocks/>
          </p:cNvCxnSpPr>
          <p:nvPr/>
        </p:nvCxnSpPr>
        <p:spPr>
          <a:xfrm flipV="1">
            <a:off x="1269967" y="4992529"/>
            <a:ext cx="760229" cy="9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659446E-53B2-8346-92D7-D9613F522A27}"/>
              </a:ext>
            </a:extLst>
          </p:cNvPr>
          <p:cNvSpPr/>
          <p:nvPr/>
        </p:nvSpPr>
        <p:spPr>
          <a:xfrm>
            <a:off x="6841179" y="1029479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CB2EF9-DFD0-8745-B774-A126ECE36557}"/>
              </a:ext>
            </a:extLst>
          </p:cNvPr>
          <p:cNvSpPr/>
          <p:nvPr/>
        </p:nvSpPr>
        <p:spPr>
          <a:xfrm>
            <a:off x="8165810" y="1033101"/>
            <a:ext cx="541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AF6DB0-20C2-3D4C-A6A3-641300D9ACF1}"/>
              </a:ext>
            </a:extLst>
          </p:cNvPr>
          <p:cNvSpPr/>
          <p:nvPr/>
        </p:nvSpPr>
        <p:spPr>
          <a:xfrm>
            <a:off x="9444463" y="102451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A77179-7849-1241-8D7A-27E41474CE4B}"/>
              </a:ext>
            </a:extLst>
          </p:cNvPr>
          <p:cNvSpPr/>
          <p:nvPr/>
        </p:nvSpPr>
        <p:spPr>
          <a:xfrm>
            <a:off x="6380996" y="77042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3AE309-8169-344C-86C8-6B21757ECE37}"/>
              </a:ext>
            </a:extLst>
          </p:cNvPr>
          <p:cNvSpPr/>
          <p:nvPr/>
        </p:nvSpPr>
        <p:spPr>
          <a:xfrm>
            <a:off x="7736132" y="77042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DD935-3D44-8A42-A98E-20415BCB85ED}"/>
              </a:ext>
            </a:extLst>
          </p:cNvPr>
          <p:cNvSpPr/>
          <p:nvPr/>
        </p:nvSpPr>
        <p:spPr>
          <a:xfrm>
            <a:off x="9018452" y="76049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C457BB-397B-8F41-AD28-362DBF634F5B}"/>
              </a:ext>
            </a:extLst>
          </p:cNvPr>
          <p:cNvSpPr/>
          <p:nvPr/>
        </p:nvSpPr>
        <p:spPr>
          <a:xfrm>
            <a:off x="6636637" y="9550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BE79A9D-B1C7-F84A-9B95-5BF08FC341A2}"/>
              </a:ext>
            </a:extLst>
          </p:cNvPr>
          <p:cNvSpPr/>
          <p:nvPr/>
        </p:nvSpPr>
        <p:spPr>
          <a:xfrm>
            <a:off x="7953506" y="958712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55AADE0-3730-1C40-ABA5-0DEF06087A62}"/>
              </a:ext>
            </a:extLst>
          </p:cNvPr>
          <p:cNvSpPr/>
          <p:nvPr/>
        </p:nvSpPr>
        <p:spPr>
          <a:xfrm>
            <a:off x="9270375" y="9550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D2A1F9-6C30-FE49-B22F-C08691452DC7}"/>
              </a:ext>
            </a:extLst>
          </p:cNvPr>
          <p:cNvSpPr/>
          <p:nvPr/>
        </p:nvSpPr>
        <p:spPr>
          <a:xfrm>
            <a:off x="6841179" y="2177825"/>
            <a:ext cx="532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CEE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D8EFAE-BDE1-5C4D-BC4D-8D3B8590CF8E}"/>
              </a:ext>
            </a:extLst>
          </p:cNvPr>
          <p:cNvSpPr/>
          <p:nvPr/>
        </p:nvSpPr>
        <p:spPr>
          <a:xfrm>
            <a:off x="8165810" y="2181447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CCH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EA0180D-C4BB-FF41-B4AE-428FDB1A7404}"/>
              </a:ext>
            </a:extLst>
          </p:cNvPr>
          <p:cNvSpPr/>
          <p:nvPr/>
        </p:nvSpPr>
        <p:spPr>
          <a:xfrm>
            <a:off x="6380996" y="1918770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F00BBC-9DDA-894D-AF80-D3A046FA07A0}"/>
              </a:ext>
            </a:extLst>
          </p:cNvPr>
          <p:cNvSpPr/>
          <p:nvPr/>
        </p:nvSpPr>
        <p:spPr>
          <a:xfrm>
            <a:off x="7736132" y="1918770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15B89E3-38B8-074E-83D7-E41788F6D2E9}"/>
              </a:ext>
            </a:extLst>
          </p:cNvPr>
          <p:cNvSpPr/>
          <p:nvPr/>
        </p:nvSpPr>
        <p:spPr>
          <a:xfrm>
            <a:off x="6636637" y="2103436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FE951E4-6E16-FA48-AD5E-EA6633F2EE78}"/>
              </a:ext>
            </a:extLst>
          </p:cNvPr>
          <p:cNvSpPr/>
          <p:nvPr/>
        </p:nvSpPr>
        <p:spPr>
          <a:xfrm>
            <a:off x="7953506" y="2107058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99CF9FD-7D40-4E4C-87C4-772211F3275F}"/>
              </a:ext>
            </a:extLst>
          </p:cNvPr>
          <p:cNvSpPr/>
          <p:nvPr/>
        </p:nvSpPr>
        <p:spPr>
          <a:xfrm>
            <a:off x="8189806" y="3354975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EEE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B049BE8-60D1-394F-B45C-EDD63A0DF3E8}"/>
              </a:ext>
            </a:extLst>
          </p:cNvPr>
          <p:cNvSpPr/>
          <p:nvPr/>
        </p:nvSpPr>
        <p:spPr>
          <a:xfrm>
            <a:off x="6865075" y="3324736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B7E79D3-6191-D646-9F38-1C74B696DA19}"/>
              </a:ext>
            </a:extLst>
          </p:cNvPr>
          <p:cNvSpPr/>
          <p:nvPr/>
        </p:nvSpPr>
        <p:spPr>
          <a:xfrm>
            <a:off x="7801897" y="3067116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35562B9-3A7D-D14D-B525-C50AD8F65D4C}"/>
              </a:ext>
            </a:extLst>
          </p:cNvPr>
          <p:cNvSpPr/>
          <p:nvPr/>
        </p:nvSpPr>
        <p:spPr>
          <a:xfrm>
            <a:off x="6434814" y="300557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168DEA2-0F23-0945-8948-1389E52F19DF}"/>
              </a:ext>
            </a:extLst>
          </p:cNvPr>
          <p:cNvSpPr/>
          <p:nvPr/>
        </p:nvSpPr>
        <p:spPr>
          <a:xfrm>
            <a:off x="6640177" y="3264629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1C53557-3AE1-FA48-8083-D430B53E152B}"/>
              </a:ext>
            </a:extLst>
          </p:cNvPr>
          <p:cNvSpPr/>
          <p:nvPr/>
        </p:nvSpPr>
        <p:spPr>
          <a:xfrm>
            <a:off x="7958508" y="32987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C729C92-7B79-484E-8977-DAB9B813BC49}"/>
              </a:ext>
            </a:extLst>
          </p:cNvPr>
          <p:cNvSpPr/>
          <p:nvPr/>
        </p:nvSpPr>
        <p:spPr>
          <a:xfrm>
            <a:off x="6877394" y="4487364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EEE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211E0D5-BFC1-0642-8EC7-BDA90F855A5E}"/>
              </a:ext>
            </a:extLst>
          </p:cNvPr>
          <p:cNvSpPr/>
          <p:nvPr/>
        </p:nvSpPr>
        <p:spPr>
          <a:xfrm>
            <a:off x="6417211" y="422830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6D680CB-F2BB-6341-AC67-E080318D19F7}"/>
              </a:ext>
            </a:extLst>
          </p:cNvPr>
          <p:cNvSpPr/>
          <p:nvPr/>
        </p:nvSpPr>
        <p:spPr>
          <a:xfrm>
            <a:off x="6672852" y="4412975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30039FC-9A6B-AC40-AB91-78E984F48506}"/>
              </a:ext>
            </a:extLst>
          </p:cNvPr>
          <p:cNvSpPr/>
          <p:nvPr/>
        </p:nvSpPr>
        <p:spPr>
          <a:xfrm>
            <a:off x="6880934" y="5640233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EEE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EB12656-8973-DD48-B229-0FEB8B759593}"/>
              </a:ext>
            </a:extLst>
          </p:cNvPr>
          <p:cNvSpPr/>
          <p:nvPr/>
        </p:nvSpPr>
        <p:spPr>
          <a:xfrm>
            <a:off x="8205565" y="5643855"/>
            <a:ext cx="529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EEC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C82ED33-C4AD-0E4A-973F-D4CE5E91C092}"/>
              </a:ext>
            </a:extLst>
          </p:cNvPr>
          <p:cNvSpPr/>
          <p:nvPr/>
        </p:nvSpPr>
        <p:spPr>
          <a:xfrm>
            <a:off x="9484218" y="5635268"/>
            <a:ext cx="554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CCC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BAE4FEF-FF4D-394C-AD84-2E6DE7377E64}"/>
              </a:ext>
            </a:extLst>
          </p:cNvPr>
          <p:cNvSpPr/>
          <p:nvPr/>
        </p:nvSpPr>
        <p:spPr>
          <a:xfrm>
            <a:off x="6420751" y="5381178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E53C4E7-8B01-B747-B888-B6EE70D78420}"/>
              </a:ext>
            </a:extLst>
          </p:cNvPr>
          <p:cNvSpPr/>
          <p:nvPr/>
        </p:nvSpPr>
        <p:spPr>
          <a:xfrm>
            <a:off x="7775887" y="5381178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9C964BE-2FC3-2B4D-A3F8-A6FEEE7A60E0}"/>
              </a:ext>
            </a:extLst>
          </p:cNvPr>
          <p:cNvSpPr/>
          <p:nvPr/>
        </p:nvSpPr>
        <p:spPr>
          <a:xfrm>
            <a:off x="9058207" y="5371248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86D665B-488D-EC48-BF86-800D1DFE8771}"/>
              </a:ext>
            </a:extLst>
          </p:cNvPr>
          <p:cNvSpPr/>
          <p:nvPr/>
        </p:nvSpPr>
        <p:spPr>
          <a:xfrm>
            <a:off x="6676392" y="5565844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4DA8E91-BD7E-4441-8992-FCFC95F39E21}"/>
              </a:ext>
            </a:extLst>
          </p:cNvPr>
          <p:cNvSpPr/>
          <p:nvPr/>
        </p:nvSpPr>
        <p:spPr>
          <a:xfrm>
            <a:off x="7993261" y="5569466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5E98BA0-8B68-5E41-BDCF-656C03116202}"/>
              </a:ext>
            </a:extLst>
          </p:cNvPr>
          <p:cNvSpPr/>
          <p:nvPr/>
        </p:nvSpPr>
        <p:spPr>
          <a:xfrm>
            <a:off x="9310130" y="5565844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6A471A7-F117-0943-BFD7-563CE0C7A067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7119465" y="1512768"/>
            <a:ext cx="8316" cy="5906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2020456-3835-0048-B21F-A98F1260FC1F}"/>
              </a:ext>
            </a:extLst>
          </p:cNvPr>
          <p:cNvCxnSpPr>
            <a:cxnSpLocks/>
          </p:cNvCxnSpPr>
          <p:nvPr/>
        </p:nvCxnSpPr>
        <p:spPr>
          <a:xfrm flipH="1">
            <a:off x="8439499" y="1496635"/>
            <a:ext cx="8316" cy="5906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ED9E95B-61F7-A341-86BC-51553B5B79F4}"/>
              </a:ext>
            </a:extLst>
          </p:cNvPr>
          <p:cNvCxnSpPr>
            <a:cxnSpLocks/>
          </p:cNvCxnSpPr>
          <p:nvPr/>
        </p:nvCxnSpPr>
        <p:spPr>
          <a:xfrm>
            <a:off x="7155680" y="2631090"/>
            <a:ext cx="1307283" cy="5361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8B327C1-779E-F74B-8E69-66A6D7A30EC0}"/>
              </a:ext>
            </a:extLst>
          </p:cNvPr>
          <p:cNvCxnSpPr>
            <a:cxnSpLocks/>
            <a:stCxn id="74" idx="4"/>
          </p:cNvCxnSpPr>
          <p:nvPr/>
        </p:nvCxnSpPr>
        <p:spPr>
          <a:xfrm flipH="1">
            <a:off x="7129726" y="3816900"/>
            <a:ext cx="1311610" cy="60409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1259084-0EF6-FA45-9FCF-8437DDF038B1}"/>
              </a:ext>
            </a:extLst>
          </p:cNvPr>
          <p:cNvCxnSpPr>
            <a:cxnSpLocks/>
          </p:cNvCxnSpPr>
          <p:nvPr/>
        </p:nvCxnSpPr>
        <p:spPr>
          <a:xfrm flipH="1">
            <a:off x="7155679" y="4983500"/>
            <a:ext cx="8316" cy="5906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0D2AE6-C733-CE47-AB74-EDB2D382B391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7315946" y="4965246"/>
            <a:ext cx="1160143" cy="6042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82C4AF0-3B75-5A40-AAE3-2FAE77647A5E}"/>
              </a:ext>
            </a:extLst>
          </p:cNvPr>
          <p:cNvCxnSpPr>
            <a:cxnSpLocks/>
          </p:cNvCxnSpPr>
          <p:nvPr/>
        </p:nvCxnSpPr>
        <p:spPr>
          <a:xfrm flipH="1">
            <a:off x="7315946" y="2663596"/>
            <a:ext cx="1147018" cy="5174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207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E61D13-05EF-CF40-8B83-EA2D6284C9A9}"/>
              </a:ext>
            </a:extLst>
          </p:cNvPr>
          <p:cNvSpPr txBox="1"/>
          <p:nvPr/>
        </p:nvSpPr>
        <p:spPr>
          <a:xfrm>
            <a:off x="712520" y="308759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ATWGRTG</a:t>
            </a:r>
          </a:p>
          <a:p>
            <a:r>
              <a:rPr lang="en-US" dirty="0"/>
              <a:t>K = 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59446E-53B2-8346-92D7-D9613F522A27}"/>
              </a:ext>
            </a:extLst>
          </p:cNvPr>
          <p:cNvSpPr/>
          <p:nvPr/>
        </p:nvSpPr>
        <p:spPr>
          <a:xfrm>
            <a:off x="6841179" y="1029479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CB2EF9-DFD0-8745-B774-A126ECE36557}"/>
              </a:ext>
            </a:extLst>
          </p:cNvPr>
          <p:cNvSpPr/>
          <p:nvPr/>
        </p:nvSpPr>
        <p:spPr>
          <a:xfrm>
            <a:off x="8165810" y="1033101"/>
            <a:ext cx="541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AF6DB0-20C2-3D4C-A6A3-641300D9ACF1}"/>
              </a:ext>
            </a:extLst>
          </p:cNvPr>
          <p:cNvSpPr/>
          <p:nvPr/>
        </p:nvSpPr>
        <p:spPr>
          <a:xfrm>
            <a:off x="9444463" y="102451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A77179-7849-1241-8D7A-27E41474CE4B}"/>
              </a:ext>
            </a:extLst>
          </p:cNvPr>
          <p:cNvSpPr/>
          <p:nvPr/>
        </p:nvSpPr>
        <p:spPr>
          <a:xfrm>
            <a:off x="6380996" y="77042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3AE309-8169-344C-86C8-6B21757ECE37}"/>
              </a:ext>
            </a:extLst>
          </p:cNvPr>
          <p:cNvSpPr/>
          <p:nvPr/>
        </p:nvSpPr>
        <p:spPr>
          <a:xfrm>
            <a:off x="7736132" y="77042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DD935-3D44-8A42-A98E-20415BCB85ED}"/>
              </a:ext>
            </a:extLst>
          </p:cNvPr>
          <p:cNvSpPr/>
          <p:nvPr/>
        </p:nvSpPr>
        <p:spPr>
          <a:xfrm>
            <a:off x="9018452" y="76049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C457BB-397B-8F41-AD28-362DBF634F5B}"/>
              </a:ext>
            </a:extLst>
          </p:cNvPr>
          <p:cNvSpPr/>
          <p:nvPr/>
        </p:nvSpPr>
        <p:spPr>
          <a:xfrm>
            <a:off x="6636637" y="9550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BE79A9D-B1C7-F84A-9B95-5BF08FC341A2}"/>
              </a:ext>
            </a:extLst>
          </p:cNvPr>
          <p:cNvSpPr/>
          <p:nvPr/>
        </p:nvSpPr>
        <p:spPr>
          <a:xfrm>
            <a:off x="7953506" y="958712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55AADE0-3730-1C40-ABA5-0DEF06087A62}"/>
              </a:ext>
            </a:extLst>
          </p:cNvPr>
          <p:cNvSpPr/>
          <p:nvPr/>
        </p:nvSpPr>
        <p:spPr>
          <a:xfrm>
            <a:off x="9270375" y="9550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D2A1F9-6C30-FE49-B22F-C08691452DC7}"/>
              </a:ext>
            </a:extLst>
          </p:cNvPr>
          <p:cNvSpPr/>
          <p:nvPr/>
        </p:nvSpPr>
        <p:spPr>
          <a:xfrm>
            <a:off x="6841179" y="2177825"/>
            <a:ext cx="532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CEE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D8EFAE-BDE1-5C4D-BC4D-8D3B8590CF8E}"/>
              </a:ext>
            </a:extLst>
          </p:cNvPr>
          <p:cNvSpPr/>
          <p:nvPr/>
        </p:nvSpPr>
        <p:spPr>
          <a:xfrm>
            <a:off x="8165810" y="2181447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CCH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EA0180D-C4BB-FF41-B4AE-428FDB1A7404}"/>
              </a:ext>
            </a:extLst>
          </p:cNvPr>
          <p:cNvSpPr/>
          <p:nvPr/>
        </p:nvSpPr>
        <p:spPr>
          <a:xfrm>
            <a:off x="6380996" y="1918770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F00BBC-9DDA-894D-AF80-D3A046FA07A0}"/>
              </a:ext>
            </a:extLst>
          </p:cNvPr>
          <p:cNvSpPr/>
          <p:nvPr/>
        </p:nvSpPr>
        <p:spPr>
          <a:xfrm>
            <a:off x="7736132" y="1918770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15B89E3-38B8-074E-83D7-E41788F6D2E9}"/>
              </a:ext>
            </a:extLst>
          </p:cNvPr>
          <p:cNvSpPr/>
          <p:nvPr/>
        </p:nvSpPr>
        <p:spPr>
          <a:xfrm>
            <a:off x="6636637" y="2103436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FE951E4-6E16-FA48-AD5E-EA6633F2EE78}"/>
              </a:ext>
            </a:extLst>
          </p:cNvPr>
          <p:cNvSpPr/>
          <p:nvPr/>
        </p:nvSpPr>
        <p:spPr>
          <a:xfrm>
            <a:off x="7953506" y="2107058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7D5B6-9CEC-FE4C-BA91-A45A643D6B1D}"/>
              </a:ext>
            </a:extLst>
          </p:cNvPr>
          <p:cNvSpPr/>
          <p:nvPr/>
        </p:nvSpPr>
        <p:spPr>
          <a:xfrm>
            <a:off x="474134" y="2087303"/>
            <a:ext cx="4724400" cy="434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14E5E-FBCB-1D43-8084-B4AE676C2D11}"/>
              </a:ext>
            </a:extLst>
          </p:cNvPr>
          <p:cNvSpPr/>
          <p:nvPr/>
        </p:nvSpPr>
        <p:spPr>
          <a:xfrm>
            <a:off x="421639" y="1460280"/>
            <a:ext cx="306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u="none" strike="noStrike" dirty="0" err="1">
                <a:solidFill>
                  <a:srgbClr val="24292E"/>
                </a:solidFill>
                <a:effectLst/>
                <a:latin typeface="SFMono-Regular"/>
              </a:rPr>
              <a:t>stitchextend_dict</a:t>
            </a:r>
            <a:endParaRPr 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BD56B0-4F04-494A-9B19-BD894D7CA9B8}"/>
              </a:ext>
            </a:extLst>
          </p:cNvPr>
          <p:cNvSpPr txBox="1"/>
          <p:nvPr/>
        </p:nvSpPr>
        <p:spPr>
          <a:xfrm>
            <a:off x="9018452" y="6124987"/>
            <a:ext cx="276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Layer 1, Layer 2</a:t>
            </a:r>
          </a:p>
        </p:txBody>
      </p:sp>
    </p:spTree>
    <p:extLst>
      <p:ext uri="{BB962C8B-B14F-4D97-AF65-F5344CB8AC3E}">
        <p14:creationId xmlns:p14="http://schemas.microsoft.com/office/powerpoint/2010/main" val="69322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E61D13-05EF-CF40-8B83-EA2D6284C9A9}"/>
              </a:ext>
            </a:extLst>
          </p:cNvPr>
          <p:cNvSpPr txBox="1"/>
          <p:nvPr/>
        </p:nvSpPr>
        <p:spPr>
          <a:xfrm>
            <a:off x="712520" y="308759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ATWGRTG</a:t>
            </a:r>
          </a:p>
          <a:p>
            <a:r>
              <a:rPr lang="en-US" dirty="0"/>
              <a:t>K = 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59446E-53B2-8346-92D7-D9613F522A27}"/>
              </a:ext>
            </a:extLst>
          </p:cNvPr>
          <p:cNvSpPr/>
          <p:nvPr/>
        </p:nvSpPr>
        <p:spPr>
          <a:xfrm>
            <a:off x="6841179" y="1029479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CB2EF9-DFD0-8745-B774-A126ECE36557}"/>
              </a:ext>
            </a:extLst>
          </p:cNvPr>
          <p:cNvSpPr/>
          <p:nvPr/>
        </p:nvSpPr>
        <p:spPr>
          <a:xfrm>
            <a:off x="8165810" y="1033101"/>
            <a:ext cx="541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AF6DB0-20C2-3D4C-A6A3-641300D9ACF1}"/>
              </a:ext>
            </a:extLst>
          </p:cNvPr>
          <p:cNvSpPr/>
          <p:nvPr/>
        </p:nvSpPr>
        <p:spPr>
          <a:xfrm>
            <a:off x="9444463" y="102451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A77179-7849-1241-8D7A-27E41474CE4B}"/>
              </a:ext>
            </a:extLst>
          </p:cNvPr>
          <p:cNvSpPr/>
          <p:nvPr/>
        </p:nvSpPr>
        <p:spPr>
          <a:xfrm>
            <a:off x="6380996" y="77042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3AE309-8169-344C-86C8-6B21757ECE37}"/>
              </a:ext>
            </a:extLst>
          </p:cNvPr>
          <p:cNvSpPr/>
          <p:nvPr/>
        </p:nvSpPr>
        <p:spPr>
          <a:xfrm>
            <a:off x="7736132" y="77042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DD935-3D44-8A42-A98E-20415BCB85ED}"/>
              </a:ext>
            </a:extLst>
          </p:cNvPr>
          <p:cNvSpPr/>
          <p:nvPr/>
        </p:nvSpPr>
        <p:spPr>
          <a:xfrm>
            <a:off x="9018452" y="76049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C457BB-397B-8F41-AD28-362DBF634F5B}"/>
              </a:ext>
            </a:extLst>
          </p:cNvPr>
          <p:cNvSpPr/>
          <p:nvPr/>
        </p:nvSpPr>
        <p:spPr>
          <a:xfrm>
            <a:off x="6636637" y="9550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BE79A9D-B1C7-F84A-9B95-5BF08FC341A2}"/>
              </a:ext>
            </a:extLst>
          </p:cNvPr>
          <p:cNvSpPr/>
          <p:nvPr/>
        </p:nvSpPr>
        <p:spPr>
          <a:xfrm>
            <a:off x="7953506" y="958712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55AADE0-3730-1C40-ABA5-0DEF06087A62}"/>
              </a:ext>
            </a:extLst>
          </p:cNvPr>
          <p:cNvSpPr/>
          <p:nvPr/>
        </p:nvSpPr>
        <p:spPr>
          <a:xfrm>
            <a:off x="9270375" y="9550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D2A1F9-6C30-FE49-B22F-C08691452DC7}"/>
              </a:ext>
            </a:extLst>
          </p:cNvPr>
          <p:cNvSpPr/>
          <p:nvPr/>
        </p:nvSpPr>
        <p:spPr>
          <a:xfrm>
            <a:off x="6841179" y="2177825"/>
            <a:ext cx="532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CEE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D8EFAE-BDE1-5C4D-BC4D-8D3B8590CF8E}"/>
              </a:ext>
            </a:extLst>
          </p:cNvPr>
          <p:cNvSpPr/>
          <p:nvPr/>
        </p:nvSpPr>
        <p:spPr>
          <a:xfrm>
            <a:off x="8165810" y="2181447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CCH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EA0180D-C4BB-FF41-B4AE-428FDB1A7404}"/>
              </a:ext>
            </a:extLst>
          </p:cNvPr>
          <p:cNvSpPr/>
          <p:nvPr/>
        </p:nvSpPr>
        <p:spPr>
          <a:xfrm>
            <a:off x="6380996" y="1918770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F00BBC-9DDA-894D-AF80-D3A046FA07A0}"/>
              </a:ext>
            </a:extLst>
          </p:cNvPr>
          <p:cNvSpPr/>
          <p:nvPr/>
        </p:nvSpPr>
        <p:spPr>
          <a:xfrm>
            <a:off x="7736132" y="1918770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15B89E3-38B8-074E-83D7-E41788F6D2E9}"/>
              </a:ext>
            </a:extLst>
          </p:cNvPr>
          <p:cNvSpPr/>
          <p:nvPr/>
        </p:nvSpPr>
        <p:spPr>
          <a:xfrm>
            <a:off x="6636637" y="2103436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FE951E4-6E16-FA48-AD5E-EA6633F2EE78}"/>
              </a:ext>
            </a:extLst>
          </p:cNvPr>
          <p:cNvSpPr/>
          <p:nvPr/>
        </p:nvSpPr>
        <p:spPr>
          <a:xfrm>
            <a:off x="7953506" y="2107058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7D5B6-9CEC-FE4C-BA91-A45A643D6B1D}"/>
              </a:ext>
            </a:extLst>
          </p:cNvPr>
          <p:cNvSpPr/>
          <p:nvPr/>
        </p:nvSpPr>
        <p:spPr>
          <a:xfrm>
            <a:off x="474134" y="2087303"/>
            <a:ext cx="4724400" cy="434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14E5E-FBCB-1D43-8084-B4AE676C2D11}"/>
              </a:ext>
            </a:extLst>
          </p:cNvPr>
          <p:cNvSpPr/>
          <p:nvPr/>
        </p:nvSpPr>
        <p:spPr>
          <a:xfrm>
            <a:off x="421639" y="1460280"/>
            <a:ext cx="306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u="none" strike="noStrike" dirty="0" err="1">
                <a:solidFill>
                  <a:srgbClr val="24292E"/>
                </a:solidFill>
                <a:effectLst/>
                <a:latin typeface="SFMono-Regular"/>
              </a:rPr>
              <a:t>stitchextend_dict</a:t>
            </a:r>
            <a:endParaRPr 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BD56B0-4F04-494A-9B19-BD894D7CA9B8}"/>
              </a:ext>
            </a:extLst>
          </p:cNvPr>
          <p:cNvSpPr txBox="1"/>
          <p:nvPr/>
        </p:nvSpPr>
        <p:spPr>
          <a:xfrm>
            <a:off x="9018452" y="6124987"/>
            <a:ext cx="276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Layer 1, Layer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DB7BA7-1BDE-114C-A0C3-6DAF5AD5B195}"/>
              </a:ext>
            </a:extLst>
          </p:cNvPr>
          <p:cNvCxnSpPr>
            <a:cxnSpLocks/>
          </p:cNvCxnSpPr>
          <p:nvPr/>
        </p:nvCxnSpPr>
        <p:spPr>
          <a:xfrm flipH="1">
            <a:off x="7119465" y="1512768"/>
            <a:ext cx="8316" cy="5906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8589A3-160E-8047-8A6B-D859F29E8D18}"/>
              </a:ext>
            </a:extLst>
          </p:cNvPr>
          <p:cNvCxnSpPr>
            <a:cxnSpLocks/>
          </p:cNvCxnSpPr>
          <p:nvPr/>
        </p:nvCxnSpPr>
        <p:spPr>
          <a:xfrm flipH="1">
            <a:off x="8439499" y="1496635"/>
            <a:ext cx="8316" cy="5906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4F0CAAF-F006-2042-A038-3FE5ECE4DF47}"/>
              </a:ext>
            </a:extLst>
          </p:cNvPr>
          <p:cNvSpPr/>
          <p:nvPr/>
        </p:nvSpPr>
        <p:spPr>
          <a:xfrm>
            <a:off x="6857408" y="3244334"/>
            <a:ext cx="7825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CCE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2E2D41-B937-BE41-BC0A-96D592017BEE}"/>
              </a:ext>
            </a:extLst>
          </p:cNvPr>
          <p:cNvSpPr/>
          <p:nvPr/>
        </p:nvSpPr>
        <p:spPr>
          <a:xfrm>
            <a:off x="7107438" y="3521333"/>
            <a:ext cx="76495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CEE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B554E2-E13D-F749-9B1A-6E57D52BC119}"/>
              </a:ext>
            </a:extLst>
          </p:cNvPr>
          <p:cNvSpPr/>
          <p:nvPr/>
        </p:nvSpPr>
        <p:spPr>
          <a:xfrm>
            <a:off x="8654523" y="3245192"/>
            <a:ext cx="77809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ECC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1AE020-4B50-EA4A-84FA-2DED28CFDE6D}"/>
              </a:ext>
            </a:extLst>
          </p:cNvPr>
          <p:cNvSpPr/>
          <p:nvPr/>
        </p:nvSpPr>
        <p:spPr>
          <a:xfrm>
            <a:off x="8852632" y="3588566"/>
            <a:ext cx="8354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CCH</a:t>
            </a:r>
          </a:p>
        </p:txBody>
      </p:sp>
    </p:spTree>
    <p:extLst>
      <p:ext uri="{BB962C8B-B14F-4D97-AF65-F5344CB8AC3E}">
        <p14:creationId xmlns:p14="http://schemas.microsoft.com/office/powerpoint/2010/main" val="2427727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E61D13-05EF-CF40-8B83-EA2D6284C9A9}"/>
              </a:ext>
            </a:extLst>
          </p:cNvPr>
          <p:cNvSpPr txBox="1"/>
          <p:nvPr/>
        </p:nvSpPr>
        <p:spPr>
          <a:xfrm>
            <a:off x="712520" y="308759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ATWGRTG</a:t>
            </a:r>
          </a:p>
          <a:p>
            <a:r>
              <a:rPr lang="en-US" dirty="0"/>
              <a:t>K = 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59446E-53B2-8346-92D7-D9613F522A27}"/>
              </a:ext>
            </a:extLst>
          </p:cNvPr>
          <p:cNvSpPr/>
          <p:nvPr/>
        </p:nvSpPr>
        <p:spPr>
          <a:xfrm>
            <a:off x="6841179" y="1029479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CB2EF9-DFD0-8745-B774-A126ECE36557}"/>
              </a:ext>
            </a:extLst>
          </p:cNvPr>
          <p:cNvSpPr/>
          <p:nvPr/>
        </p:nvSpPr>
        <p:spPr>
          <a:xfrm>
            <a:off x="8165810" y="1033101"/>
            <a:ext cx="541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AF6DB0-20C2-3D4C-A6A3-641300D9ACF1}"/>
              </a:ext>
            </a:extLst>
          </p:cNvPr>
          <p:cNvSpPr/>
          <p:nvPr/>
        </p:nvSpPr>
        <p:spPr>
          <a:xfrm>
            <a:off x="9444463" y="102451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A77179-7849-1241-8D7A-27E41474CE4B}"/>
              </a:ext>
            </a:extLst>
          </p:cNvPr>
          <p:cNvSpPr/>
          <p:nvPr/>
        </p:nvSpPr>
        <p:spPr>
          <a:xfrm>
            <a:off x="6380996" y="77042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3AE309-8169-344C-86C8-6B21757ECE37}"/>
              </a:ext>
            </a:extLst>
          </p:cNvPr>
          <p:cNvSpPr/>
          <p:nvPr/>
        </p:nvSpPr>
        <p:spPr>
          <a:xfrm>
            <a:off x="7736132" y="77042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DD935-3D44-8A42-A98E-20415BCB85ED}"/>
              </a:ext>
            </a:extLst>
          </p:cNvPr>
          <p:cNvSpPr/>
          <p:nvPr/>
        </p:nvSpPr>
        <p:spPr>
          <a:xfrm>
            <a:off x="9018452" y="76049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C457BB-397B-8F41-AD28-362DBF634F5B}"/>
              </a:ext>
            </a:extLst>
          </p:cNvPr>
          <p:cNvSpPr/>
          <p:nvPr/>
        </p:nvSpPr>
        <p:spPr>
          <a:xfrm>
            <a:off x="6636637" y="9550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BE79A9D-B1C7-F84A-9B95-5BF08FC341A2}"/>
              </a:ext>
            </a:extLst>
          </p:cNvPr>
          <p:cNvSpPr/>
          <p:nvPr/>
        </p:nvSpPr>
        <p:spPr>
          <a:xfrm>
            <a:off x="7953506" y="958712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55AADE0-3730-1C40-ABA5-0DEF06087A62}"/>
              </a:ext>
            </a:extLst>
          </p:cNvPr>
          <p:cNvSpPr/>
          <p:nvPr/>
        </p:nvSpPr>
        <p:spPr>
          <a:xfrm>
            <a:off x="9270375" y="9550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D2A1F9-6C30-FE49-B22F-C08691452DC7}"/>
              </a:ext>
            </a:extLst>
          </p:cNvPr>
          <p:cNvSpPr/>
          <p:nvPr/>
        </p:nvSpPr>
        <p:spPr>
          <a:xfrm>
            <a:off x="6841179" y="2177825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D8EFAE-BDE1-5C4D-BC4D-8D3B8590CF8E}"/>
              </a:ext>
            </a:extLst>
          </p:cNvPr>
          <p:cNvSpPr/>
          <p:nvPr/>
        </p:nvSpPr>
        <p:spPr>
          <a:xfrm>
            <a:off x="8165810" y="2181447"/>
            <a:ext cx="6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ECCH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EA0180D-C4BB-FF41-B4AE-428FDB1A7404}"/>
              </a:ext>
            </a:extLst>
          </p:cNvPr>
          <p:cNvSpPr/>
          <p:nvPr/>
        </p:nvSpPr>
        <p:spPr>
          <a:xfrm>
            <a:off x="5972285" y="1879202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0.3*0.9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F00BBC-9DDA-894D-AF80-D3A046FA07A0}"/>
              </a:ext>
            </a:extLst>
          </p:cNvPr>
          <p:cNvSpPr/>
          <p:nvPr/>
        </p:nvSpPr>
        <p:spPr>
          <a:xfrm>
            <a:off x="7449772" y="1866938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0.2*0.1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15B89E3-38B8-074E-83D7-E41788F6D2E9}"/>
              </a:ext>
            </a:extLst>
          </p:cNvPr>
          <p:cNvSpPr/>
          <p:nvPr/>
        </p:nvSpPr>
        <p:spPr>
          <a:xfrm>
            <a:off x="6636637" y="2103436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FE951E4-6E16-FA48-AD5E-EA6633F2EE78}"/>
              </a:ext>
            </a:extLst>
          </p:cNvPr>
          <p:cNvSpPr/>
          <p:nvPr/>
        </p:nvSpPr>
        <p:spPr>
          <a:xfrm>
            <a:off x="7953506" y="2107058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7D5B6-9CEC-FE4C-BA91-A45A643D6B1D}"/>
              </a:ext>
            </a:extLst>
          </p:cNvPr>
          <p:cNvSpPr/>
          <p:nvPr/>
        </p:nvSpPr>
        <p:spPr>
          <a:xfrm>
            <a:off x="474134" y="2087303"/>
            <a:ext cx="4724400" cy="434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14E5E-FBCB-1D43-8084-B4AE676C2D11}"/>
              </a:ext>
            </a:extLst>
          </p:cNvPr>
          <p:cNvSpPr/>
          <p:nvPr/>
        </p:nvSpPr>
        <p:spPr>
          <a:xfrm>
            <a:off x="421639" y="1460280"/>
            <a:ext cx="306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u="none" strike="noStrike" dirty="0" err="1">
                <a:solidFill>
                  <a:srgbClr val="24292E"/>
                </a:solidFill>
                <a:effectLst/>
                <a:latin typeface="SFMono-Regular"/>
              </a:rPr>
              <a:t>stitchextend_dict</a:t>
            </a:r>
            <a:endParaRPr 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BD56B0-4F04-494A-9B19-BD894D7CA9B8}"/>
              </a:ext>
            </a:extLst>
          </p:cNvPr>
          <p:cNvSpPr txBox="1"/>
          <p:nvPr/>
        </p:nvSpPr>
        <p:spPr>
          <a:xfrm>
            <a:off x="9018452" y="6124987"/>
            <a:ext cx="276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Layer 1, Layer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DB7BA7-1BDE-114C-A0C3-6DAF5AD5B195}"/>
              </a:ext>
            </a:extLst>
          </p:cNvPr>
          <p:cNvCxnSpPr>
            <a:cxnSpLocks/>
          </p:cNvCxnSpPr>
          <p:nvPr/>
        </p:nvCxnSpPr>
        <p:spPr>
          <a:xfrm flipH="1">
            <a:off x="7119465" y="1512768"/>
            <a:ext cx="8316" cy="5906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8589A3-160E-8047-8A6B-D859F29E8D18}"/>
              </a:ext>
            </a:extLst>
          </p:cNvPr>
          <p:cNvCxnSpPr>
            <a:cxnSpLocks/>
          </p:cNvCxnSpPr>
          <p:nvPr/>
        </p:nvCxnSpPr>
        <p:spPr>
          <a:xfrm flipH="1">
            <a:off x="8439499" y="1496635"/>
            <a:ext cx="8316" cy="5906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4F0CAAF-F006-2042-A038-3FE5ECE4DF47}"/>
              </a:ext>
            </a:extLst>
          </p:cNvPr>
          <p:cNvSpPr/>
          <p:nvPr/>
        </p:nvSpPr>
        <p:spPr>
          <a:xfrm>
            <a:off x="6857408" y="3244334"/>
            <a:ext cx="7825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CCE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2E2D41-B937-BE41-BC0A-96D592017BEE}"/>
              </a:ext>
            </a:extLst>
          </p:cNvPr>
          <p:cNvSpPr/>
          <p:nvPr/>
        </p:nvSpPr>
        <p:spPr>
          <a:xfrm>
            <a:off x="7107438" y="3521333"/>
            <a:ext cx="76495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CEE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B554E2-E13D-F749-9B1A-6E57D52BC119}"/>
              </a:ext>
            </a:extLst>
          </p:cNvPr>
          <p:cNvSpPr/>
          <p:nvPr/>
        </p:nvSpPr>
        <p:spPr>
          <a:xfrm>
            <a:off x="8654523" y="3245192"/>
            <a:ext cx="77809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ECC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1AE020-4B50-EA4A-84FA-2DED28CFDE6D}"/>
              </a:ext>
            </a:extLst>
          </p:cNvPr>
          <p:cNvSpPr/>
          <p:nvPr/>
        </p:nvSpPr>
        <p:spPr>
          <a:xfrm>
            <a:off x="8852632" y="3588566"/>
            <a:ext cx="8354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CCH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C0160-5D37-6B4A-B829-6F75BFE39D79}"/>
              </a:ext>
            </a:extLst>
          </p:cNvPr>
          <p:cNvSpPr txBox="1"/>
          <p:nvPr/>
        </p:nvSpPr>
        <p:spPr>
          <a:xfrm>
            <a:off x="8741609" y="5622168"/>
            <a:ext cx="3038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Edge Contraction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EA9CBC-7C8C-BE4C-98DE-9948A8E57907}"/>
              </a:ext>
            </a:extLst>
          </p:cNvPr>
          <p:cNvSpPr/>
          <p:nvPr/>
        </p:nvSpPr>
        <p:spPr>
          <a:xfrm>
            <a:off x="663359" y="2252214"/>
            <a:ext cx="11304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CCEE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3748EC-6660-174B-802E-E162A2B48CF8}"/>
              </a:ext>
            </a:extLst>
          </p:cNvPr>
          <p:cNvSpPr/>
          <p:nvPr/>
        </p:nvSpPr>
        <p:spPr>
          <a:xfrm>
            <a:off x="632699" y="2875002"/>
            <a:ext cx="1185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ECCH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172ABF-5D6A-2A43-BA48-5D67DA29146D}"/>
              </a:ext>
            </a:extLst>
          </p:cNvPr>
          <p:cNvSpPr/>
          <p:nvPr/>
        </p:nvSpPr>
        <p:spPr>
          <a:xfrm>
            <a:off x="2145011" y="2252214"/>
            <a:ext cx="15840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0.3*0.9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A56687-1C95-584E-8FE0-135165C414C1}"/>
              </a:ext>
            </a:extLst>
          </p:cNvPr>
          <p:cNvSpPr/>
          <p:nvPr/>
        </p:nvSpPr>
        <p:spPr>
          <a:xfrm>
            <a:off x="2145011" y="2875719"/>
            <a:ext cx="15840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0.2*0.1</a:t>
            </a:r>
          </a:p>
        </p:txBody>
      </p:sp>
    </p:spTree>
    <p:extLst>
      <p:ext uri="{BB962C8B-B14F-4D97-AF65-F5344CB8AC3E}">
        <p14:creationId xmlns:p14="http://schemas.microsoft.com/office/powerpoint/2010/main" val="352116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E61D13-05EF-CF40-8B83-EA2D6284C9A9}"/>
              </a:ext>
            </a:extLst>
          </p:cNvPr>
          <p:cNvSpPr txBox="1"/>
          <p:nvPr/>
        </p:nvSpPr>
        <p:spPr>
          <a:xfrm>
            <a:off x="712520" y="308759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ATWGRTG</a:t>
            </a:r>
          </a:p>
          <a:p>
            <a:r>
              <a:rPr lang="en-US" dirty="0"/>
              <a:t>K = 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D2A1F9-6C30-FE49-B22F-C08691452DC7}"/>
              </a:ext>
            </a:extLst>
          </p:cNvPr>
          <p:cNvSpPr/>
          <p:nvPr/>
        </p:nvSpPr>
        <p:spPr>
          <a:xfrm>
            <a:off x="6841179" y="2177825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D8EFAE-BDE1-5C4D-BC4D-8D3B8590CF8E}"/>
              </a:ext>
            </a:extLst>
          </p:cNvPr>
          <p:cNvSpPr/>
          <p:nvPr/>
        </p:nvSpPr>
        <p:spPr>
          <a:xfrm>
            <a:off x="8165810" y="2181447"/>
            <a:ext cx="6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ECCH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EA0180D-C4BB-FF41-B4AE-428FDB1A7404}"/>
              </a:ext>
            </a:extLst>
          </p:cNvPr>
          <p:cNvSpPr/>
          <p:nvPr/>
        </p:nvSpPr>
        <p:spPr>
          <a:xfrm>
            <a:off x="5972285" y="1879202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0.3*0.9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F00BBC-9DDA-894D-AF80-D3A046FA07A0}"/>
              </a:ext>
            </a:extLst>
          </p:cNvPr>
          <p:cNvSpPr/>
          <p:nvPr/>
        </p:nvSpPr>
        <p:spPr>
          <a:xfrm>
            <a:off x="7449772" y="1866938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0.2*0.1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15B89E3-38B8-074E-83D7-E41788F6D2E9}"/>
              </a:ext>
            </a:extLst>
          </p:cNvPr>
          <p:cNvSpPr/>
          <p:nvPr/>
        </p:nvSpPr>
        <p:spPr>
          <a:xfrm>
            <a:off x="6636637" y="2103436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FE951E4-6E16-FA48-AD5E-EA6633F2EE78}"/>
              </a:ext>
            </a:extLst>
          </p:cNvPr>
          <p:cNvSpPr/>
          <p:nvPr/>
        </p:nvSpPr>
        <p:spPr>
          <a:xfrm>
            <a:off x="7953506" y="2107058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7D5B6-9CEC-FE4C-BA91-A45A643D6B1D}"/>
              </a:ext>
            </a:extLst>
          </p:cNvPr>
          <p:cNvSpPr/>
          <p:nvPr/>
        </p:nvSpPr>
        <p:spPr>
          <a:xfrm>
            <a:off x="474134" y="2087303"/>
            <a:ext cx="4724400" cy="434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14E5E-FBCB-1D43-8084-B4AE676C2D11}"/>
              </a:ext>
            </a:extLst>
          </p:cNvPr>
          <p:cNvSpPr/>
          <p:nvPr/>
        </p:nvSpPr>
        <p:spPr>
          <a:xfrm>
            <a:off x="421639" y="1460280"/>
            <a:ext cx="306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u="none" strike="noStrike" dirty="0" err="1">
                <a:solidFill>
                  <a:srgbClr val="24292E"/>
                </a:solidFill>
                <a:effectLst/>
                <a:latin typeface="SFMono-Regular"/>
              </a:rPr>
              <a:t>stitchextend_dict</a:t>
            </a:r>
            <a:endParaRPr 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BD56B0-4F04-494A-9B19-BD894D7CA9B8}"/>
              </a:ext>
            </a:extLst>
          </p:cNvPr>
          <p:cNvSpPr txBox="1"/>
          <p:nvPr/>
        </p:nvSpPr>
        <p:spPr>
          <a:xfrm>
            <a:off x="9018452" y="6124987"/>
            <a:ext cx="276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Layer 2, Layer 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EA9CBC-7C8C-BE4C-98DE-9948A8E57907}"/>
              </a:ext>
            </a:extLst>
          </p:cNvPr>
          <p:cNvSpPr/>
          <p:nvPr/>
        </p:nvSpPr>
        <p:spPr>
          <a:xfrm>
            <a:off x="663359" y="2252214"/>
            <a:ext cx="11304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CCEE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3748EC-6660-174B-802E-E162A2B48CF8}"/>
              </a:ext>
            </a:extLst>
          </p:cNvPr>
          <p:cNvSpPr/>
          <p:nvPr/>
        </p:nvSpPr>
        <p:spPr>
          <a:xfrm>
            <a:off x="632699" y="2875002"/>
            <a:ext cx="1185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ECCH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172ABF-5D6A-2A43-BA48-5D67DA29146D}"/>
              </a:ext>
            </a:extLst>
          </p:cNvPr>
          <p:cNvSpPr/>
          <p:nvPr/>
        </p:nvSpPr>
        <p:spPr>
          <a:xfrm>
            <a:off x="2145011" y="2252214"/>
            <a:ext cx="15840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0.3*0.9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A56687-1C95-584E-8FE0-135165C414C1}"/>
              </a:ext>
            </a:extLst>
          </p:cNvPr>
          <p:cNvSpPr/>
          <p:nvPr/>
        </p:nvSpPr>
        <p:spPr>
          <a:xfrm>
            <a:off x="2145011" y="2875719"/>
            <a:ext cx="15840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0.2*0.1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750952-4ABB-B840-9DAB-202F4C1488F6}"/>
              </a:ext>
            </a:extLst>
          </p:cNvPr>
          <p:cNvSpPr/>
          <p:nvPr/>
        </p:nvSpPr>
        <p:spPr>
          <a:xfrm>
            <a:off x="8189806" y="3354975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EEE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46A852-997B-B742-86AE-C2C5DD9A1705}"/>
              </a:ext>
            </a:extLst>
          </p:cNvPr>
          <p:cNvSpPr/>
          <p:nvPr/>
        </p:nvSpPr>
        <p:spPr>
          <a:xfrm>
            <a:off x="6865075" y="3324736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F831ED-1B80-E74A-8E0C-47C0C10AD6CC}"/>
              </a:ext>
            </a:extLst>
          </p:cNvPr>
          <p:cNvSpPr/>
          <p:nvPr/>
        </p:nvSpPr>
        <p:spPr>
          <a:xfrm>
            <a:off x="7801897" y="3067116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8A4CEC-4F15-7349-B0FE-4B4CBEA8BA98}"/>
              </a:ext>
            </a:extLst>
          </p:cNvPr>
          <p:cNvSpPr/>
          <p:nvPr/>
        </p:nvSpPr>
        <p:spPr>
          <a:xfrm>
            <a:off x="6434814" y="300557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70CEBA4-BF7F-9640-ADBB-19F4701C88FA}"/>
              </a:ext>
            </a:extLst>
          </p:cNvPr>
          <p:cNvSpPr/>
          <p:nvPr/>
        </p:nvSpPr>
        <p:spPr>
          <a:xfrm>
            <a:off x="6640177" y="3264629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3456FD2-C804-694F-9942-0C251C6A5AC6}"/>
              </a:ext>
            </a:extLst>
          </p:cNvPr>
          <p:cNvSpPr/>
          <p:nvPr/>
        </p:nvSpPr>
        <p:spPr>
          <a:xfrm>
            <a:off x="7958508" y="32987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0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E61D13-05EF-CF40-8B83-EA2D6284C9A9}"/>
              </a:ext>
            </a:extLst>
          </p:cNvPr>
          <p:cNvSpPr txBox="1"/>
          <p:nvPr/>
        </p:nvSpPr>
        <p:spPr>
          <a:xfrm>
            <a:off x="712520" y="308759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ATWGRTG</a:t>
            </a:r>
          </a:p>
          <a:p>
            <a:r>
              <a:rPr lang="en-US" dirty="0"/>
              <a:t>K = 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D2A1F9-6C30-FE49-B22F-C08691452DC7}"/>
              </a:ext>
            </a:extLst>
          </p:cNvPr>
          <p:cNvSpPr/>
          <p:nvPr/>
        </p:nvSpPr>
        <p:spPr>
          <a:xfrm>
            <a:off x="6841179" y="2177825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D8EFAE-BDE1-5C4D-BC4D-8D3B8590CF8E}"/>
              </a:ext>
            </a:extLst>
          </p:cNvPr>
          <p:cNvSpPr/>
          <p:nvPr/>
        </p:nvSpPr>
        <p:spPr>
          <a:xfrm>
            <a:off x="8165810" y="2181447"/>
            <a:ext cx="6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ECCH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EA0180D-C4BB-FF41-B4AE-428FDB1A7404}"/>
              </a:ext>
            </a:extLst>
          </p:cNvPr>
          <p:cNvSpPr/>
          <p:nvPr/>
        </p:nvSpPr>
        <p:spPr>
          <a:xfrm>
            <a:off x="5972285" y="1879202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0.3*0.9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F00BBC-9DDA-894D-AF80-D3A046FA07A0}"/>
              </a:ext>
            </a:extLst>
          </p:cNvPr>
          <p:cNvSpPr/>
          <p:nvPr/>
        </p:nvSpPr>
        <p:spPr>
          <a:xfrm>
            <a:off x="7449772" y="1866938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0.2*0.1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15B89E3-38B8-074E-83D7-E41788F6D2E9}"/>
              </a:ext>
            </a:extLst>
          </p:cNvPr>
          <p:cNvSpPr/>
          <p:nvPr/>
        </p:nvSpPr>
        <p:spPr>
          <a:xfrm>
            <a:off x="6636637" y="2103436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FE951E4-6E16-FA48-AD5E-EA6633F2EE78}"/>
              </a:ext>
            </a:extLst>
          </p:cNvPr>
          <p:cNvSpPr/>
          <p:nvPr/>
        </p:nvSpPr>
        <p:spPr>
          <a:xfrm>
            <a:off x="7953506" y="2107058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7D5B6-9CEC-FE4C-BA91-A45A643D6B1D}"/>
              </a:ext>
            </a:extLst>
          </p:cNvPr>
          <p:cNvSpPr/>
          <p:nvPr/>
        </p:nvSpPr>
        <p:spPr>
          <a:xfrm>
            <a:off x="474134" y="2087303"/>
            <a:ext cx="4724400" cy="434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14E5E-FBCB-1D43-8084-B4AE676C2D11}"/>
              </a:ext>
            </a:extLst>
          </p:cNvPr>
          <p:cNvSpPr/>
          <p:nvPr/>
        </p:nvSpPr>
        <p:spPr>
          <a:xfrm>
            <a:off x="421639" y="1460280"/>
            <a:ext cx="306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u="none" strike="noStrike" dirty="0" err="1">
                <a:solidFill>
                  <a:srgbClr val="24292E"/>
                </a:solidFill>
                <a:effectLst/>
                <a:latin typeface="SFMono-Regular"/>
              </a:rPr>
              <a:t>stitchextend_dict</a:t>
            </a:r>
            <a:endParaRPr 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BD56B0-4F04-494A-9B19-BD894D7CA9B8}"/>
              </a:ext>
            </a:extLst>
          </p:cNvPr>
          <p:cNvSpPr txBox="1"/>
          <p:nvPr/>
        </p:nvSpPr>
        <p:spPr>
          <a:xfrm>
            <a:off x="9018452" y="6124987"/>
            <a:ext cx="276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Layer 2, Layer 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EA9CBC-7C8C-BE4C-98DE-9948A8E57907}"/>
              </a:ext>
            </a:extLst>
          </p:cNvPr>
          <p:cNvSpPr/>
          <p:nvPr/>
        </p:nvSpPr>
        <p:spPr>
          <a:xfrm>
            <a:off x="663359" y="2252214"/>
            <a:ext cx="11304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CCEE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3748EC-6660-174B-802E-E162A2B48CF8}"/>
              </a:ext>
            </a:extLst>
          </p:cNvPr>
          <p:cNvSpPr/>
          <p:nvPr/>
        </p:nvSpPr>
        <p:spPr>
          <a:xfrm>
            <a:off x="632699" y="2875002"/>
            <a:ext cx="1185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ECCH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172ABF-5D6A-2A43-BA48-5D67DA29146D}"/>
              </a:ext>
            </a:extLst>
          </p:cNvPr>
          <p:cNvSpPr/>
          <p:nvPr/>
        </p:nvSpPr>
        <p:spPr>
          <a:xfrm>
            <a:off x="2145011" y="2252214"/>
            <a:ext cx="15840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0.3*0.9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A56687-1C95-584E-8FE0-135165C414C1}"/>
              </a:ext>
            </a:extLst>
          </p:cNvPr>
          <p:cNvSpPr/>
          <p:nvPr/>
        </p:nvSpPr>
        <p:spPr>
          <a:xfrm>
            <a:off x="2145011" y="2875719"/>
            <a:ext cx="15840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0.2*0.1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750952-4ABB-B840-9DAB-202F4C1488F6}"/>
              </a:ext>
            </a:extLst>
          </p:cNvPr>
          <p:cNvSpPr/>
          <p:nvPr/>
        </p:nvSpPr>
        <p:spPr>
          <a:xfrm>
            <a:off x="8189806" y="3354975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EEE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46A852-997B-B742-86AE-C2C5DD9A1705}"/>
              </a:ext>
            </a:extLst>
          </p:cNvPr>
          <p:cNvSpPr/>
          <p:nvPr/>
        </p:nvSpPr>
        <p:spPr>
          <a:xfrm>
            <a:off x="6865075" y="3324736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F831ED-1B80-E74A-8E0C-47C0C10AD6CC}"/>
              </a:ext>
            </a:extLst>
          </p:cNvPr>
          <p:cNvSpPr/>
          <p:nvPr/>
        </p:nvSpPr>
        <p:spPr>
          <a:xfrm>
            <a:off x="7801897" y="3067116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8A4CEC-4F15-7349-B0FE-4B4CBEA8BA98}"/>
              </a:ext>
            </a:extLst>
          </p:cNvPr>
          <p:cNvSpPr/>
          <p:nvPr/>
        </p:nvSpPr>
        <p:spPr>
          <a:xfrm>
            <a:off x="6434814" y="300557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70CEBA4-BF7F-9640-ADBB-19F4701C88FA}"/>
              </a:ext>
            </a:extLst>
          </p:cNvPr>
          <p:cNvSpPr/>
          <p:nvPr/>
        </p:nvSpPr>
        <p:spPr>
          <a:xfrm>
            <a:off x="6640177" y="3264629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3456FD2-C804-694F-9942-0C251C6A5AC6}"/>
              </a:ext>
            </a:extLst>
          </p:cNvPr>
          <p:cNvSpPr/>
          <p:nvPr/>
        </p:nvSpPr>
        <p:spPr>
          <a:xfrm>
            <a:off x="7958508" y="32987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77CEBD-9899-4C4B-B58A-C400E66BED3C}"/>
              </a:ext>
            </a:extLst>
          </p:cNvPr>
          <p:cNvCxnSpPr>
            <a:cxnSpLocks/>
          </p:cNvCxnSpPr>
          <p:nvPr/>
        </p:nvCxnSpPr>
        <p:spPr>
          <a:xfrm>
            <a:off x="7155680" y="2631090"/>
            <a:ext cx="1307283" cy="5361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9C0D049-7391-D148-A088-EA4D1C483FB2}"/>
              </a:ext>
            </a:extLst>
          </p:cNvPr>
          <p:cNvCxnSpPr>
            <a:cxnSpLocks/>
          </p:cNvCxnSpPr>
          <p:nvPr/>
        </p:nvCxnSpPr>
        <p:spPr>
          <a:xfrm flipH="1">
            <a:off x="7315946" y="2663596"/>
            <a:ext cx="1147018" cy="5174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4DA7A25-99D2-7544-B2BC-01EADF5D7229}"/>
              </a:ext>
            </a:extLst>
          </p:cNvPr>
          <p:cNvSpPr/>
          <p:nvPr/>
        </p:nvSpPr>
        <p:spPr>
          <a:xfrm>
            <a:off x="6911226" y="4397018"/>
            <a:ext cx="97013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CCEE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468C28-CDD5-F841-A11D-F623B4FCB6CD}"/>
              </a:ext>
            </a:extLst>
          </p:cNvPr>
          <p:cNvSpPr/>
          <p:nvPr/>
        </p:nvSpPr>
        <p:spPr>
          <a:xfrm>
            <a:off x="9018452" y="4704932"/>
            <a:ext cx="81785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CHE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5DBF80-1CF4-D941-BA0A-B14E2C904748}"/>
              </a:ext>
            </a:extLst>
          </p:cNvPr>
          <p:cNvSpPr/>
          <p:nvPr/>
        </p:nvSpPr>
        <p:spPr>
          <a:xfrm>
            <a:off x="8677606" y="4427933"/>
            <a:ext cx="1018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ECCH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EA947C-FDB7-6E42-A5DC-6B48A86250EC}"/>
              </a:ext>
            </a:extLst>
          </p:cNvPr>
          <p:cNvSpPr/>
          <p:nvPr/>
        </p:nvSpPr>
        <p:spPr>
          <a:xfrm>
            <a:off x="7327719" y="4704932"/>
            <a:ext cx="74732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EEE</a:t>
            </a:r>
          </a:p>
        </p:txBody>
      </p:sp>
    </p:spTree>
    <p:extLst>
      <p:ext uri="{BB962C8B-B14F-4D97-AF65-F5344CB8AC3E}">
        <p14:creationId xmlns:p14="http://schemas.microsoft.com/office/powerpoint/2010/main" val="83301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1137</Words>
  <Application>Microsoft Macintosh PowerPoint</Application>
  <PresentationFormat>Widescreen</PresentationFormat>
  <Paragraphs>608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Monaco</vt:lpstr>
      <vt:lpstr>SFMono-Regular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Dreycey Albin</dc:creator>
  <cp:lastModifiedBy>Dreycey Albin</cp:lastModifiedBy>
  <cp:revision>17</cp:revision>
  <dcterms:created xsi:type="dcterms:W3CDTF">2020-11-30T01:18:40Z</dcterms:created>
  <dcterms:modified xsi:type="dcterms:W3CDTF">2020-12-01T20:01:48Z</dcterms:modified>
</cp:coreProperties>
</file>