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5" r:id="rId11"/>
    <p:sldId id="269" r:id="rId12"/>
    <p:sldId id="265" r:id="rId13"/>
    <p:sldId id="267" r:id="rId14"/>
    <p:sldId id="266" r:id="rId15"/>
    <p:sldId id="268" r:id="rId16"/>
    <p:sldId id="270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4"/>
  </p:normalViewPr>
  <p:slideViewPr>
    <p:cSldViewPr snapToGrid="0" snapToObjects="1">
      <p:cViewPr>
        <p:scale>
          <a:sx n="290" d="100"/>
          <a:sy n="290" d="100"/>
        </p:scale>
        <p:origin x="-10200" y="-7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A0B63-2534-6F44-984B-7B6720966936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E90F0-969B-B043-82F6-7AA0D5B3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E90F0-969B-B043-82F6-7AA0D5B3B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E90F0-969B-B043-82F6-7AA0D5B3B4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E90F0-969B-B043-82F6-7AA0D5B3B4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3DAC-2397-E245-9A36-6C120BCA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3162-A95E-6E44-A544-BF064E148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3150-877D-BC4C-80A4-6A20DF47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67D6-2CA4-BE47-8454-8659057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2BBA-9010-464A-A892-999468AA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C80F-F2B2-CC46-9A79-D4A25A41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667CA-F032-2846-989F-11EF225C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BFBF-50D8-7145-9DA5-929C8D75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90BB-2C02-C248-9EB5-6AAEC08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FB1-EAF6-6248-B90F-773B449C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58874-A8A6-5B4C-AA72-FD45BA199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26DF-8D4B-D747-9039-BD71A2A4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516-398D-7A46-B5EB-2342121A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61A7-018C-294E-B62B-F54DB854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41F7-7CD8-2749-A31C-1788DE48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C0A7-BDD0-F14E-A44F-69193D1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748F-5A52-B748-9309-AF93D172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1033-E120-9340-9141-5AF9431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EA2A-5ED7-C746-944C-1585C424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ECD5-09BF-7D4F-812A-2C9F77DD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C790-04AE-6643-AD58-3ADE0F5D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706B-0809-AA40-8D36-9B0432E8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A86D-C48A-BE41-8D34-46B900E6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75D-8131-684E-AF11-11CF3B80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B220-C52D-A94D-AC13-6EDBEC7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87C3-E23D-0441-BAD6-7A0E77E6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1B4-AF08-C846-B9BF-2005AC85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46A7-66D1-5F49-A83B-F2BBDB6A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36C3-9DE2-B848-8A90-B5C2CC1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BF07E-C92B-DE41-8BCA-76CC3E83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354B-7230-5740-AC90-F8138B4B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FDA8-C10D-5145-93EE-F69EE308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22A3-22EA-9C46-A259-9FDA1E1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CDF1-CB00-6147-9332-489B4B2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DC13D-A75E-5B40-B1C2-6457CEA3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7390B-A50B-4B47-8A26-E93599FE0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628EB-FB17-7643-80C0-A7DCC0C5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C456-EC83-6243-A597-FC0C0D5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B7B73-E9C5-314E-9C3E-C06A2559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B08D-2EE0-B54E-A8AA-4018A1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7E7D0-2436-BA4D-B90D-FCFA09A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FF178-B0BC-C74A-8973-3FD17953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6FE94-62B3-124F-8212-9F1B434B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0B49-2107-FB4E-BD28-EB1144ED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67AA5-E489-7A47-98C5-050C69B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B0A0-FE97-D740-955F-D0C3D91B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184-5852-814F-962F-03C7AD4A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6C5D-A871-8A46-BAD6-D2B52E00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17291-CEDF-E34D-B305-12B59CA6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B309-7AF0-2E4B-BE44-53207A6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7CD8-FF6B-774E-9D7E-D0DCA2EB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878B-D464-664D-BCFB-6D5DA45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63A0-3706-914F-A99F-19F769C3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DECBD-867F-2047-8A7E-A50BE408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E8D6-9801-5148-A5A7-DA97C2E3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75ED-4F5B-9247-A39A-DA8E5AC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F205-5CEB-B843-AB56-C5F928A7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B443-145C-A447-9D22-E1C51B5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5199A-C51A-0A42-B0EF-EF09DAD0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EC3B-B7B5-064D-B521-DDE004AC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FEEF-1EDB-C343-A1B9-78356327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20BA-0BCC-E54D-BDE6-26835648B1BB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C019-7479-F24F-B3EB-9371EF27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3E7A-E6F7-164C-BA7C-2499BCC4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B5AE-F3DA-9D4D-8FD6-78C5A392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png"/><Relationship Id="rId10" Type="http://schemas.openxmlformats.org/officeDocument/2006/relationships/image" Target="../media/image20.emf"/><Relationship Id="rId4" Type="http://schemas.openxmlformats.org/officeDocument/2006/relationships/image" Target="../media/image14.png"/><Relationship Id="rId9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02EFB3-5A4B-634A-8B87-5AD9405759F4}"/>
              </a:ext>
            </a:extLst>
          </p:cNvPr>
          <p:cNvGrpSpPr/>
          <p:nvPr/>
        </p:nvGrpSpPr>
        <p:grpSpPr>
          <a:xfrm>
            <a:off x="2192080" y="1493244"/>
            <a:ext cx="6403275" cy="4308578"/>
            <a:chOff x="2192080" y="1493244"/>
            <a:chExt cx="6403275" cy="43085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B06A8A-947C-3F4E-B224-62DB3D98CFA1}"/>
                </a:ext>
              </a:extLst>
            </p:cNvPr>
            <p:cNvSpPr/>
            <p:nvPr/>
          </p:nvSpPr>
          <p:spPr>
            <a:xfrm>
              <a:off x="2192080" y="3123795"/>
              <a:ext cx="1134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ATWGRTG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3BB007-AF7B-954B-A4E3-CDEA2ED5F058}"/>
                </a:ext>
              </a:extLst>
            </p:cNvPr>
            <p:cNvSpPr/>
            <p:nvPr/>
          </p:nvSpPr>
          <p:spPr>
            <a:xfrm>
              <a:off x="5477702" y="1624201"/>
              <a:ext cx="2834464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035C95-7BF2-D14C-9898-CA8F35B0AD52}"/>
                </a:ext>
              </a:extLst>
            </p:cNvPr>
            <p:cNvSpPr/>
            <p:nvPr/>
          </p:nvSpPr>
          <p:spPr>
            <a:xfrm>
              <a:off x="4100380" y="1671425"/>
              <a:ext cx="617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ATW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78B1B1-1680-B146-9495-BE8530E28056}"/>
                </a:ext>
              </a:extLst>
            </p:cNvPr>
            <p:cNvSpPr/>
            <p:nvPr/>
          </p:nvSpPr>
          <p:spPr>
            <a:xfrm>
              <a:off x="4086210" y="2435553"/>
              <a:ext cx="645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080BDF-3128-F745-B0A0-BBB08BD20F2B}"/>
                </a:ext>
              </a:extLst>
            </p:cNvPr>
            <p:cNvSpPr/>
            <p:nvPr/>
          </p:nvSpPr>
          <p:spPr>
            <a:xfrm>
              <a:off x="4065999" y="3123795"/>
              <a:ext cx="658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WGR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E1D715-B2EC-8748-9026-87575DF28520}"/>
                </a:ext>
              </a:extLst>
            </p:cNvPr>
            <p:cNvSpPr/>
            <p:nvPr/>
          </p:nvSpPr>
          <p:spPr>
            <a:xfrm>
              <a:off x="4100380" y="3812037"/>
              <a:ext cx="5655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A0F0B-C59E-524B-9470-FFAA44E52462}"/>
                </a:ext>
              </a:extLst>
            </p:cNvPr>
            <p:cNvSpPr/>
            <p:nvPr/>
          </p:nvSpPr>
          <p:spPr>
            <a:xfrm>
              <a:off x="4100380" y="4500279"/>
              <a:ext cx="558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RTG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2D815E-F4A9-FD49-98F4-4F0BE0820516}"/>
                </a:ext>
              </a:extLst>
            </p:cNvPr>
            <p:cNvSpPr/>
            <p:nvPr/>
          </p:nvSpPr>
          <p:spPr>
            <a:xfrm>
              <a:off x="5477701" y="1683194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D9423F-BC47-6840-A8E0-3943FA13D163}"/>
                </a:ext>
              </a:extLst>
            </p:cNvPr>
            <p:cNvSpPr/>
            <p:nvPr/>
          </p:nvSpPr>
          <p:spPr>
            <a:xfrm>
              <a:off x="3949537" y="149324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0B82F8-7C65-8740-AE8B-01D17C26A205}"/>
                </a:ext>
              </a:extLst>
            </p:cNvPr>
            <p:cNvSpPr/>
            <p:nvPr/>
          </p:nvSpPr>
          <p:spPr>
            <a:xfrm>
              <a:off x="3935785" y="225088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D7ACF1-AA63-5042-AF39-7443535D10F4}"/>
                </a:ext>
              </a:extLst>
            </p:cNvPr>
            <p:cNvSpPr/>
            <p:nvPr/>
          </p:nvSpPr>
          <p:spPr>
            <a:xfrm>
              <a:off x="3935367" y="293253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7391CF-DE8E-FF4F-B69B-A847EC6A8D6E}"/>
                </a:ext>
              </a:extLst>
            </p:cNvPr>
            <p:cNvSpPr/>
            <p:nvPr/>
          </p:nvSpPr>
          <p:spPr>
            <a:xfrm>
              <a:off x="3949537" y="36556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AB9F44-152B-7144-87E1-37CE6B172B3D}"/>
                </a:ext>
              </a:extLst>
            </p:cNvPr>
            <p:cNvSpPr/>
            <p:nvPr/>
          </p:nvSpPr>
          <p:spPr>
            <a:xfrm>
              <a:off x="3915156" y="43055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477D3-29BE-FC4D-A94A-7A960506AF4E}"/>
                </a:ext>
              </a:extLst>
            </p:cNvPr>
            <p:cNvSpPr/>
            <p:nvPr/>
          </p:nvSpPr>
          <p:spPr>
            <a:xfrm>
              <a:off x="3748873" y="543249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7 - (3-1) = 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977AB8-0063-F846-824C-2B66EE16B2E0}"/>
                </a:ext>
              </a:extLst>
            </p:cNvPr>
            <p:cNvSpPr/>
            <p:nvPr/>
          </p:nvSpPr>
          <p:spPr>
            <a:xfrm>
              <a:off x="2819114" y="5094582"/>
              <a:ext cx="33963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Length(sequence) - (k-1) = # layers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05B6FB-2BE4-9545-824B-CA5ABC3365B7}"/>
                </a:ext>
              </a:extLst>
            </p:cNvPr>
            <p:cNvSpPr/>
            <p:nvPr/>
          </p:nvSpPr>
          <p:spPr>
            <a:xfrm>
              <a:off x="6358565" y="1683194"/>
              <a:ext cx="9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ECC, 0.2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8D71F2-5AF7-F642-9151-36B0A51D687D}"/>
                </a:ext>
              </a:extLst>
            </p:cNvPr>
            <p:cNvSpPr/>
            <p:nvPr/>
          </p:nvSpPr>
          <p:spPr>
            <a:xfrm>
              <a:off x="7243432" y="1683194"/>
              <a:ext cx="1019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HHH, 0.5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D26034-7D53-9440-A322-B59DB9F7F6B5}"/>
                </a:ext>
              </a:extLst>
            </p:cNvPr>
            <p:cNvSpPr/>
            <p:nvPr/>
          </p:nvSpPr>
          <p:spPr>
            <a:xfrm>
              <a:off x="5473025" y="2417136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3DF038-05BB-D64A-8818-EB18E2DCEAEF}"/>
                </a:ext>
              </a:extLst>
            </p:cNvPr>
            <p:cNvSpPr/>
            <p:nvPr/>
          </p:nvSpPr>
          <p:spPr>
            <a:xfrm>
              <a:off x="5473024" y="2476129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CEE, 0.9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032258-D36C-2D4F-9FCC-7E2D5ED62453}"/>
                </a:ext>
              </a:extLst>
            </p:cNvPr>
            <p:cNvSpPr/>
            <p:nvPr/>
          </p:nvSpPr>
          <p:spPr>
            <a:xfrm>
              <a:off x="6353888" y="2476129"/>
              <a:ext cx="978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CCH, 0.1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B9CA6D-20AA-D74B-802C-6148BC419554}"/>
                </a:ext>
              </a:extLst>
            </p:cNvPr>
            <p:cNvSpPr/>
            <p:nvPr/>
          </p:nvSpPr>
          <p:spPr>
            <a:xfrm>
              <a:off x="5475769" y="3103228"/>
              <a:ext cx="1818463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6C7368-1E11-DF45-B258-92D8D8D553D0}"/>
                </a:ext>
              </a:extLst>
            </p:cNvPr>
            <p:cNvSpPr/>
            <p:nvPr/>
          </p:nvSpPr>
          <p:spPr>
            <a:xfrm>
              <a:off x="5475768" y="316222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8B441-3564-A949-940D-FA43A16F45AB}"/>
                </a:ext>
              </a:extLst>
            </p:cNvPr>
            <p:cNvSpPr/>
            <p:nvPr/>
          </p:nvSpPr>
          <p:spPr>
            <a:xfrm>
              <a:off x="6356632" y="3162221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CCE, 0.1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BDDF10-AE87-984B-9213-08CF8ABCCE67}"/>
                </a:ext>
              </a:extLst>
            </p:cNvPr>
            <p:cNvSpPr/>
            <p:nvPr/>
          </p:nvSpPr>
          <p:spPr>
            <a:xfrm>
              <a:off x="5480670" y="3798370"/>
              <a:ext cx="9187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4EDF0F-A482-0E41-B2B6-F18A267F0158}"/>
                </a:ext>
              </a:extLst>
            </p:cNvPr>
            <p:cNvSpPr/>
            <p:nvPr/>
          </p:nvSpPr>
          <p:spPr>
            <a:xfrm>
              <a:off x="5480668" y="3857363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AE9497-9A30-8842-BCAD-144BDD01AE50}"/>
                </a:ext>
              </a:extLst>
            </p:cNvPr>
            <p:cNvSpPr/>
            <p:nvPr/>
          </p:nvSpPr>
          <p:spPr>
            <a:xfrm>
              <a:off x="5463505" y="4408789"/>
              <a:ext cx="3131850" cy="45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D2A4D4-4C45-4844-B4AF-D7F46A6065CE}"/>
                </a:ext>
              </a:extLst>
            </p:cNvPr>
            <p:cNvSpPr/>
            <p:nvPr/>
          </p:nvSpPr>
          <p:spPr>
            <a:xfrm>
              <a:off x="5475768" y="4487071"/>
              <a:ext cx="923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EEE, 0.5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3B210D-6EF5-604E-AECF-AF213CA8C084}"/>
                </a:ext>
              </a:extLst>
            </p:cNvPr>
            <p:cNvSpPr/>
            <p:nvPr/>
          </p:nvSpPr>
          <p:spPr>
            <a:xfrm>
              <a:off x="6477692" y="4487071"/>
              <a:ext cx="931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EEC, 0.4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4F5F0-73C3-2343-804D-24C7D8F7CC57}"/>
                </a:ext>
              </a:extLst>
            </p:cNvPr>
            <p:cNvSpPr/>
            <p:nvPr/>
          </p:nvSpPr>
          <p:spPr>
            <a:xfrm>
              <a:off x="7487117" y="4487071"/>
              <a:ext cx="956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CCC, 0.1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8EFCFA-3078-B54A-AAA8-313B9A1BF131}"/>
                </a:ext>
              </a:extLst>
            </p:cNvPr>
            <p:cNvCxnSpPr/>
            <p:nvPr/>
          </p:nvCxnSpPr>
          <p:spPr>
            <a:xfrm flipV="1">
              <a:off x="3326750" y="1862576"/>
              <a:ext cx="622787" cy="129964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79737D-B826-B749-8B4F-384349C9D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9" y="2608031"/>
              <a:ext cx="633357" cy="6204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20A92E1-49D3-0A41-9B57-9BFA2258A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578" y="3330044"/>
              <a:ext cx="612043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FAC289-FD43-9044-95DA-28060310E5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528" y="3385646"/>
              <a:ext cx="616408" cy="5773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43F146-B0FF-D545-88B0-62F65A6BB2F0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12578" y="3397487"/>
              <a:ext cx="602578" cy="10926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E3B35C-59C1-C747-863B-A51F3B923E3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717472" y="1867860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EED8016-D877-D443-9DB7-D7A59D052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2644712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DEE06B-6885-F741-8AD8-EF31BEEF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919" y="3326256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7B3294F-A7DB-7349-822D-67E9EFC76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39" y="4005781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E6E2DC-8319-4041-83B2-FB4DE4BE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5003" y="4670795"/>
              <a:ext cx="760229" cy="9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BBF0A79-C7C4-1840-9631-7334C36D3B41}"/>
              </a:ext>
            </a:extLst>
          </p:cNvPr>
          <p:cNvSpPr/>
          <p:nvPr/>
        </p:nvSpPr>
        <p:spPr>
          <a:xfrm>
            <a:off x="5373099" y="-1552062"/>
            <a:ext cx="113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ATWGRTG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352D3F-0E7C-414F-AD44-B31133029B8E}"/>
              </a:ext>
            </a:extLst>
          </p:cNvPr>
          <p:cNvSpPr/>
          <p:nvPr/>
        </p:nvSpPr>
        <p:spPr>
          <a:xfrm>
            <a:off x="8658721" y="-3051656"/>
            <a:ext cx="2834464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399EEF-6893-4A43-A70F-401913C2C921}"/>
              </a:ext>
            </a:extLst>
          </p:cNvPr>
          <p:cNvSpPr/>
          <p:nvPr/>
        </p:nvSpPr>
        <p:spPr>
          <a:xfrm>
            <a:off x="7281399" y="-3004432"/>
            <a:ext cx="6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98CDB6-1CF6-CB4C-80FE-167BF1085F3F}"/>
              </a:ext>
            </a:extLst>
          </p:cNvPr>
          <p:cNvSpPr/>
          <p:nvPr/>
        </p:nvSpPr>
        <p:spPr>
          <a:xfrm>
            <a:off x="7267229" y="-2240304"/>
            <a:ext cx="64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6138F9-4038-4F4F-BC89-810A2DB338D6}"/>
              </a:ext>
            </a:extLst>
          </p:cNvPr>
          <p:cNvSpPr/>
          <p:nvPr/>
        </p:nvSpPr>
        <p:spPr>
          <a:xfrm>
            <a:off x="7247018" y="-1552062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WGR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CCDE8B-41AE-8845-837B-B5A8560CD9F5}"/>
              </a:ext>
            </a:extLst>
          </p:cNvPr>
          <p:cNvSpPr/>
          <p:nvPr/>
        </p:nvSpPr>
        <p:spPr>
          <a:xfrm>
            <a:off x="7281399" y="-863820"/>
            <a:ext cx="56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5B49EA-64C0-054F-9852-42029B08E4CB}"/>
              </a:ext>
            </a:extLst>
          </p:cNvPr>
          <p:cNvSpPr/>
          <p:nvPr/>
        </p:nvSpPr>
        <p:spPr>
          <a:xfrm>
            <a:off x="7281399" y="-175578"/>
            <a:ext cx="55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RTG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727A9-D6F4-1E43-9F41-43BA3E947438}"/>
              </a:ext>
            </a:extLst>
          </p:cNvPr>
          <p:cNvSpPr/>
          <p:nvPr/>
        </p:nvSpPr>
        <p:spPr>
          <a:xfrm>
            <a:off x="8658720" y="-299266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13806-2A58-D54A-900A-115F768C61BC}"/>
              </a:ext>
            </a:extLst>
          </p:cNvPr>
          <p:cNvSpPr/>
          <p:nvPr/>
        </p:nvSpPr>
        <p:spPr>
          <a:xfrm>
            <a:off x="7130556" y="-3182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198335-5F4B-0B46-AD41-92A272EADBC5}"/>
              </a:ext>
            </a:extLst>
          </p:cNvPr>
          <p:cNvSpPr/>
          <p:nvPr/>
        </p:nvSpPr>
        <p:spPr>
          <a:xfrm>
            <a:off x="7116804" y="-24249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5FCD85-DE4B-0645-A1F3-9FD39F9DDD1F}"/>
              </a:ext>
            </a:extLst>
          </p:cNvPr>
          <p:cNvSpPr/>
          <p:nvPr/>
        </p:nvSpPr>
        <p:spPr>
          <a:xfrm>
            <a:off x="7116386" y="-17433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8B9E0C-EB9E-BB41-B6AF-247194099D25}"/>
              </a:ext>
            </a:extLst>
          </p:cNvPr>
          <p:cNvSpPr/>
          <p:nvPr/>
        </p:nvSpPr>
        <p:spPr>
          <a:xfrm>
            <a:off x="7130556" y="-10201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86EFC-BEC6-5B46-940C-D928D374DCD1}"/>
              </a:ext>
            </a:extLst>
          </p:cNvPr>
          <p:cNvSpPr/>
          <p:nvPr/>
        </p:nvSpPr>
        <p:spPr>
          <a:xfrm>
            <a:off x="7096175" y="-3703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419CEA-B6C9-0A4F-9F3E-0FAD9E78488E}"/>
              </a:ext>
            </a:extLst>
          </p:cNvPr>
          <p:cNvSpPr/>
          <p:nvPr/>
        </p:nvSpPr>
        <p:spPr>
          <a:xfrm>
            <a:off x="9539584" y="-2992663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ECC, 0.2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58F8C4-722B-1246-B111-F5B3AC551303}"/>
              </a:ext>
            </a:extLst>
          </p:cNvPr>
          <p:cNvSpPr/>
          <p:nvPr/>
        </p:nvSpPr>
        <p:spPr>
          <a:xfrm>
            <a:off x="10424451" y="-299266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HHH, 0.5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DA8665-18B1-8A4C-B997-C5900A34ABD7}"/>
              </a:ext>
            </a:extLst>
          </p:cNvPr>
          <p:cNvSpPr/>
          <p:nvPr/>
        </p:nvSpPr>
        <p:spPr>
          <a:xfrm>
            <a:off x="8654044" y="-2258721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BFAE9A-E055-A44C-A984-3842FE650B89}"/>
              </a:ext>
            </a:extLst>
          </p:cNvPr>
          <p:cNvSpPr/>
          <p:nvPr/>
        </p:nvSpPr>
        <p:spPr>
          <a:xfrm>
            <a:off x="8654043" y="-219972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CEE, 0.9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53C3C-9A32-9B48-950D-1E2A9587901A}"/>
              </a:ext>
            </a:extLst>
          </p:cNvPr>
          <p:cNvSpPr/>
          <p:nvPr/>
        </p:nvSpPr>
        <p:spPr>
          <a:xfrm>
            <a:off x="9534907" y="-2199728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CCH, 0.1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A29E61-E70A-6E4D-905D-1D06B30551A6}"/>
              </a:ext>
            </a:extLst>
          </p:cNvPr>
          <p:cNvSpPr/>
          <p:nvPr/>
        </p:nvSpPr>
        <p:spPr>
          <a:xfrm>
            <a:off x="8656788" y="-1572629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24843F-1AD5-1E40-9213-1B56368C26CC}"/>
              </a:ext>
            </a:extLst>
          </p:cNvPr>
          <p:cNvSpPr/>
          <p:nvPr/>
        </p:nvSpPr>
        <p:spPr>
          <a:xfrm>
            <a:off x="8656787" y="-1513636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02C8E1-9C6B-D14A-8285-460D88986325}"/>
              </a:ext>
            </a:extLst>
          </p:cNvPr>
          <p:cNvSpPr/>
          <p:nvPr/>
        </p:nvSpPr>
        <p:spPr>
          <a:xfrm>
            <a:off x="9537651" y="-1513636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D622EF-EEA9-1F4E-AFD0-E06254236C44}"/>
              </a:ext>
            </a:extLst>
          </p:cNvPr>
          <p:cNvSpPr/>
          <p:nvPr/>
        </p:nvSpPr>
        <p:spPr>
          <a:xfrm>
            <a:off x="8661689" y="-877487"/>
            <a:ext cx="9187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D00433-F82D-6542-B042-6EC9BC728E0C}"/>
              </a:ext>
            </a:extLst>
          </p:cNvPr>
          <p:cNvSpPr/>
          <p:nvPr/>
        </p:nvSpPr>
        <p:spPr>
          <a:xfrm>
            <a:off x="8661687" y="-81849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A9C6E9-9E54-A74B-A533-0EAF9B6FC8F7}"/>
              </a:ext>
            </a:extLst>
          </p:cNvPr>
          <p:cNvSpPr/>
          <p:nvPr/>
        </p:nvSpPr>
        <p:spPr>
          <a:xfrm>
            <a:off x="8644524" y="-267068"/>
            <a:ext cx="31318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EF99B7-5E90-E745-9D8B-553B436E47E0}"/>
              </a:ext>
            </a:extLst>
          </p:cNvPr>
          <p:cNvSpPr/>
          <p:nvPr/>
        </p:nvSpPr>
        <p:spPr>
          <a:xfrm>
            <a:off x="8656787" y="-188786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A54865-7277-3148-B703-03985F4D6269}"/>
              </a:ext>
            </a:extLst>
          </p:cNvPr>
          <p:cNvSpPr/>
          <p:nvPr/>
        </p:nvSpPr>
        <p:spPr>
          <a:xfrm>
            <a:off x="9658711" y="-188786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EEC, 0.4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93DD67-FB0F-EE49-A8E8-4C5E2E7E31AF}"/>
              </a:ext>
            </a:extLst>
          </p:cNvPr>
          <p:cNvSpPr/>
          <p:nvPr/>
        </p:nvSpPr>
        <p:spPr>
          <a:xfrm>
            <a:off x="10668136" y="-188786"/>
            <a:ext cx="9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CCC, 0.1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883FD0-03A2-C44D-9D1F-FBB51B2B4580}"/>
              </a:ext>
            </a:extLst>
          </p:cNvPr>
          <p:cNvCxnSpPr/>
          <p:nvPr/>
        </p:nvCxnSpPr>
        <p:spPr>
          <a:xfrm flipV="1">
            <a:off x="6507769" y="-2813281"/>
            <a:ext cx="622787" cy="12996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958663-7A03-3246-8124-160150C7261A}"/>
              </a:ext>
            </a:extLst>
          </p:cNvPr>
          <p:cNvCxnSpPr>
            <a:cxnSpLocks/>
          </p:cNvCxnSpPr>
          <p:nvPr/>
        </p:nvCxnSpPr>
        <p:spPr>
          <a:xfrm flipV="1">
            <a:off x="6493598" y="-2067826"/>
            <a:ext cx="633357" cy="6204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94BEF5-A8DE-8F49-83F9-D1CB651A26EB}"/>
              </a:ext>
            </a:extLst>
          </p:cNvPr>
          <p:cNvCxnSpPr>
            <a:cxnSpLocks/>
          </p:cNvCxnSpPr>
          <p:nvPr/>
        </p:nvCxnSpPr>
        <p:spPr>
          <a:xfrm flipV="1">
            <a:off x="6493597" y="-1345813"/>
            <a:ext cx="612043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3A5B95-94EA-C749-88C2-CA1A4F3B4A62}"/>
              </a:ext>
            </a:extLst>
          </p:cNvPr>
          <p:cNvCxnSpPr>
            <a:cxnSpLocks/>
          </p:cNvCxnSpPr>
          <p:nvPr/>
        </p:nvCxnSpPr>
        <p:spPr>
          <a:xfrm>
            <a:off x="6510547" y="-1290211"/>
            <a:ext cx="616408" cy="5773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4D18A4-7270-534B-83BF-B58870C8F76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493597" y="-1278370"/>
            <a:ext cx="602578" cy="10926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EF5CF4-C84D-0242-95D9-13426E29492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898491" y="-2807997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244BC3-C893-944B-8C42-6A77255DE4DC}"/>
              </a:ext>
            </a:extLst>
          </p:cNvPr>
          <p:cNvCxnSpPr>
            <a:cxnSpLocks/>
          </p:cNvCxnSpPr>
          <p:nvPr/>
        </p:nvCxnSpPr>
        <p:spPr>
          <a:xfrm flipV="1">
            <a:off x="7846938" y="-2031145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422F25-989B-794A-ABE6-D3B4B549D492}"/>
              </a:ext>
            </a:extLst>
          </p:cNvPr>
          <p:cNvCxnSpPr>
            <a:cxnSpLocks/>
          </p:cNvCxnSpPr>
          <p:nvPr/>
        </p:nvCxnSpPr>
        <p:spPr>
          <a:xfrm flipV="1">
            <a:off x="7846938" y="-1349601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A9B9AC-731B-F24B-9CE5-0AFDEBC8B46D}"/>
              </a:ext>
            </a:extLst>
          </p:cNvPr>
          <p:cNvCxnSpPr>
            <a:cxnSpLocks/>
          </p:cNvCxnSpPr>
          <p:nvPr/>
        </p:nvCxnSpPr>
        <p:spPr>
          <a:xfrm flipV="1">
            <a:off x="7836558" y="-670076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B312BB5-0539-6C47-850B-510EB7CB8793}"/>
              </a:ext>
            </a:extLst>
          </p:cNvPr>
          <p:cNvCxnSpPr>
            <a:cxnSpLocks/>
          </p:cNvCxnSpPr>
          <p:nvPr/>
        </p:nvCxnSpPr>
        <p:spPr>
          <a:xfrm flipV="1">
            <a:off x="7806022" y="-5062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6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B8C7B-BFA6-3A42-9827-FC0DE10003C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D7E26CA-97A1-1844-B7D3-3E6EFD2E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5" y="-2199068"/>
            <a:ext cx="2751379" cy="37390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245CD-16A8-3C4F-A792-219D3D11265C}"/>
              </a:ext>
            </a:extLst>
          </p:cNvPr>
          <p:cNvSpPr/>
          <p:nvPr/>
        </p:nvSpPr>
        <p:spPr>
          <a:xfrm>
            <a:off x="8183963" y="428672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97074B-F3B7-3648-B703-36C4B23F62B0}"/>
              </a:ext>
            </a:extLst>
          </p:cNvPr>
          <p:cNvSpPr/>
          <p:nvPr/>
        </p:nvSpPr>
        <p:spPr>
          <a:xfrm>
            <a:off x="6769396" y="3947921"/>
            <a:ext cx="1741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71575D-F138-C143-B158-B157C5BB82A8}"/>
              </a:ext>
            </a:extLst>
          </p:cNvPr>
          <p:cNvSpPr/>
          <p:nvPr/>
        </p:nvSpPr>
        <p:spPr>
          <a:xfrm>
            <a:off x="8052797" y="421595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8402E3-3B54-E84D-AE15-F176E3676D15}"/>
              </a:ext>
            </a:extLst>
          </p:cNvPr>
          <p:cNvSpPr/>
          <p:nvPr/>
        </p:nvSpPr>
        <p:spPr>
          <a:xfrm>
            <a:off x="5706451" y="511379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773C2-D70A-124B-B483-1F65A553994E}"/>
              </a:ext>
            </a:extLst>
          </p:cNvPr>
          <p:cNvSpPr/>
          <p:nvPr/>
        </p:nvSpPr>
        <p:spPr>
          <a:xfrm>
            <a:off x="5387147" y="4724286"/>
            <a:ext cx="1994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7D6C8E-2861-0949-8B71-E445490A2E44}"/>
              </a:ext>
            </a:extLst>
          </p:cNvPr>
          <p:cNvSpPr/>
          <p:nvPr/>
        </p:nvSpPr>
        <p:spPr>
          <a:xfrm>
            <a:off x="5777334" y="50312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3EEF7A-B82B-B741-896E-0CDE79591E83}"/>
              </a:ext>
            </a:extLst>
          </p:cNvPr>
          <p:cNvSpPr/>
          <p:nvPr/>
        </p:nvSpPr>
        <p:spPr>
          <a:xfrm>
            <a:off x="7794645" y="5083591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BFBEE9-1781-C549-902A-2D21795CE328}"/>
              </a:ext>
            </a:extLst>
          </p:cNvPr>
          <p:cNvSpPr/>
          <p:nvPr/>
        </p:nvSpPr>
        <p:spPr>
          <a:xfrm>
            <a:off x="7321789" y="4721436"/>
            <a:ext cx="1994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E734E0-05DD-C646-9AB4-640E7DAAD77C}"/>
              </a:ext>
            </a:extLst>
          </p:cNvPr>
          <p:cNvSpPr/>
          <p:nvPr/>
        </p:nvSpPr>
        <p:spPr>
          <a:xfrm>
            <a:off x="7790186" y="499507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63882-8788-8743-A46D-28818963602C}"/>
              </a:ext>
            </a:extLst>
          </p:cNvPr>
          <p:cNvSpPr/>
          <p:nvPr/>
        </p:nvSpPr>
        <p:spPr>
          <a:xfrm>
            <a:off x="5523746" y="685268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517367-1263-BB40-ACFF-884F7FE1596D}"/>
              </a:ext>
            </a:extLst>
          </p:cNvPr>
          <p:cNvSpPr/>
          <p:nvPr/>
        </p:nvSpPr>
        <p:spPr>
          <a:xfrm>
            <a:off x="6333620" y="6529416"/>
            <a:ext cx="1994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0.3*0.9*0.9*1*0.5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0A0B04-649D-C345-A9C2-08104091EB24}"/>
              </a:ext>
            </a:extLst>
          </p:cNvPr>
          <p:cNvSpPr/>
          <p:nvPr/>
        </p:nvSpPr>
        <p:spPr>
          <a:xfrm>
            <a:off x="5594629" y="677014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415337" y="5029205"/>
                <a:ext cx="4807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/>
                  <a:t> Layers in the graph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5029205"/>
                <a:ext cx="4807598" cy="430887"/>
              </a:xfrm>
              <a:prstGeom prst="rect">
                <a:avLst/>
              </a:prstGeom>
              <a:blipFill>
                <a:blip r:embed="rId3"/>
                <a:stretch>
                  <a:fillRect l="-2368" t="-25714" r="-368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2625581D-2D16-AE4F-BDCA-E94DAF345E7C}"/>
              </a:ext>
            </a:extLst>
          </p:cNvPr>
          <p:cNvSpPr/>
          <p:nvPr/>
        </p:nvSpPr>
        <p:spPr>
          <a:xfrm>
            <a:off x="6024384" y="36961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FF07229-6442-D040-A3E4-E31B58E7FFAE}"/>
                  </a:ext>
                </a:extLst>
              </p:cNvPr>
              <p:cNvSpPr txBox="1"/>
              <p:nvPr/>
            </p:nvSpPr>
            <p:spPr>
              <a:xfrm>
                <a:off x="6418605" y="584838"/>
                <a:ext cx="4234108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mappings</a:t>
                </a: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FF07229-6442-D040-A3E4-E31B58E7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05" y="584838"/>
                <a:ext cx="4234108" cy="501291"/>
              </a:xfrm>
              <a:prstGeom prst="rect">
                <a:avLst/>
              </a:prstGeom>
              <a:blipFill>
                <a:blip r:embed="rId2"/>
                <a:stretch>
                  <a:fillRect l="-3293" t="-22500" r="-4790" b="-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73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DA5EDE-A03D-944B-8320-1D3348797AA8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8EFD0-27CF-764D-831A-E7F4230D0B04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44994-1F80-0C41-AAF1-749C13A17F29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BA3924-2EE6-6345-B3FB-7487B308CD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B42C5E-48D4-7E40-A482-A2C9041EC201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144C-D6CC-814F-8D5E-E68EA5E1F7C9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982F7-8D12-F946-8611-F53BB5DADD2E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5BE689-71B9-644C-8DD6-70C381FD4340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66F3B-23A0-8840-A0F9-86064E699673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09395E-EDEB-A143-95F9-423FB3C6B371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E9DB14-87B9-6E43-BD74-0F71BE13855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A67E4C-E4A3-304D-AF22-C2007EF22D5E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244BE-BF25-A04A-A7BA-C3E5E79B4072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B06FDC-3A61-B243-B2D7-71D242077B4E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C6469-ACEF-C54D-9A47-4E10D33C7D04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324E5-2011-3B4D-BF73-8962CF468A0E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A4E945-BB76-AC4E-A28A-3589A97A924A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6D00F-90AB-8642-A2E9-56DCA36AC2C0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F377D9-AC2D-F54F-B8C7-07D7FA0D7F5F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767445-26AD-EE4D-A2AB-AE1280664ED9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E7A7C8-D727-5E44-B4E6-87B794034422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216C1E-140D-1847-9489-B257C48008FF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76856-B2A2-1243-A192-CB743B8066C1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C81E51-7FDF-0D4D-A470-D72ECE35F44B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9131D7-1925-E043-9B68-06356385483C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1977A-3E5D-DE43-BE93-12E43F5F991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042C9-EE9D-A44B-A4E9-B166391530D9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A00D7-5852-BC4F-9FBD-F51F0FCA59A0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F9B53-2416-4341-8CB0-405E9BC93D05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7D6174B1-CF70-9A42-8DC7-0E0C55800F1E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04DCDC-8E3D-1F40-B40C-D33BE58689AA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04DCDC-8E3D-1F40-B40C-D33BE5868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E06EBC2-D162-2B49-A83E-B7CF7FA3ED56}"/>
              </a:ext>
            </a:extLst>
          </p:cNvPr>
          <p:cNvSpPr/>
          <p:nvPr/>
        </p:nvSpPr>
        <p:spPr>
          <a:xfrm>
            <a:off x="6603271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61038C-A4EB-5648-9279-9589BC8BB785}"/>
              </a:ext>
            </a:extLst>
          </p:cNvPr>
          <p:cNvSpPr/>
          <p:nvPr/>
        </p:nvSpPr>
        <p:spPr>
          <a:xfrm>
            <a:off x="7020275" y="1925182"/>
            <a:ext cx="1023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213E3E-7759-8844-98C1-2392761847D5}"/>
              </a:ext>
            </a:extLst>
          </p:cNvPr>
          <p:cNvSpPr/>
          <p:nvPr/>
        </p:nvSpPr>
        <p:spPr>
          <a:xfrm>
            <a:off x="8036162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1B5EE1-3D78-0F4A-96A6-4DD8DA2FA539}"/>
              </a:ext>
            </a:extLst>
          </p:cNvPr>
          <p:cNvSpPr/>
          <p:nvPr/>
        </p:nvSpPr>
        <p:spPr>
          <a:xfrm>
            <a:off x="8435735" y="1925182"/>
            <a:ext cx="9886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515C5C-D35B-514B-94FD-45E1CB5D6839}"/>
              </a:ext>
            </a:extLst>
          </p:cNvPr>
          <p:cNvSpPr/>
          <p:nvPr/>
        </p:nvSpPr>
        <p:spPr>
          <a:xfrm>
            <a:off x="9196126" y="1581808"/>
            <a:ext cx="1159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E..C..C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646A59-6561-6646-81BF-33D3C2AFB183}"/>
              </a:ext>
            </a:extLst>
          </p:cNvPr>
          <p:cNvSpPr/>
          <p:nvPr/>
        </p:nvSpPr>
        <p:spPr>
          <a:xfrm>
            <a:off x="9587172" y="1938161"/>
            <a:ext cx="9710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C..C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F6280-0E40-DB4E-989F-BE0E86429365}"/>
              </a:ext>
            </a:extLst>
          </p:cNvPr>
          <p:cNvSpPr/>
          <p:nvPr/>
        </p:nvSpPr>
        <p:spPr>
          <a:xfrm>
            <a:off x="7089809" y="1684071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8AF0D2-5D23-894A-9CC2-9637FF6ADFC2}"/>
              </a:ext>
            </a:extLst>
          </p:cNvPr>
          <p:cNvSpPr/>
          <p:nvPr/>
        </p:nvSpPr>
        <p:spPr>
          <a:xfrm>
            <a:off x="8525820" y="1649357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451A46-8382-7449-AC85-30DE95636513}"/>
              </a:ext>
            </a:extLst>
          </p:cNvPr>
          <p:cNvSpPr/>
          <p:nvPr/>
        </p:nvSpPr>
        <p:spPr>
          <a:xfrm>
            <a:off x="9685305" y="1649357"/>
            <a:ext cx="579743" cy="7620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EB7C573A-164F-5C4F-8162-9C776CB3614E}"/>
              </a:ext>
            </a:extLst>
          </p:cNvPr>
          <p:cNvSpPr/>
          <p:nvPr/>
        </p:nvSpPr>
        <p:spPr>
          <a:xfrm rot="5400000">
            <a:off x="7236276" y="2253906"/>
            <a:ext cx="263574" cy="60297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BD0209-74D6-7640-AD2B-4A762384031D}"/>
                  </a:ext>
                </a:extLst>
              </p:cNvPr>
              <p:cNvSpPr/>
              <p:nvPr/>
            </p:nvSpPr>
            <p:spPr>
              <a:xfrm>
                <a:off x="6640407" y="2759319"/>
                <a:ext cx="16217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overlap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BD0209-74D6-7640-AD2B-4A7623840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07" y="2759319"/>
                <a:ext cx="1621791" cy="400110"/>
              </a:xfrm>
              <a:prstGeom prst="rect">
                <a:avLst/>
              </a:prstGeom>
              <a:blipFill>
                <a:blip r:embed="rId3"/>
                <a:stretch>
                  <a:fillRect t="-9375" r="-3101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7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DF9D6AE1-64F4-1B41-9054-EF710FB858A8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e 65">
            <a:extLst>
              <a:ext uri="{FF2B5EF4-FFF2-40B4-BE49-F238E27FC236}">
                <a16:creationId xmlns:a16="http://schemas.microsoft.com/office/drawing/2014/main" id="{1FF26C35-E963-A345-BA8D-E3698FF3046B}"/>
              </a:ext>
            </a:extLst>
          </p:cNvPr>
          <p:cNvSpPr/>
          <p:nvPr/>
        </p:nvSpPr>
        <p:spPr>
          <a:xfrm>
            <a:off x="6110300" y="2044411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/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3∗3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extension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blipFill>
                <a:blip r:embed="rId3"/>
                <a:stretch>
                  <a:fillRect l="-3179" t="-4444" r="-2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AAD5ECF9-719A-5847-9DA9-0B8F83C50F27}"/>
              </a:ext>
            </a:extLst>
          </p:cNvPr>
          <p:cNvSpPr/>
          <p:nvPr/>
        </p:nvSpPr>
        <p:spPr>
          <a:xfrm>
            <a:off x="7640729" y="3295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BC1F11-1C6D-EE44-9CAD-7213B44D49BE}"/>
              </a:ext>
            </a:extLst>
          </p:cNvPr>
          <p:cNvSpPr/>
          <p:nvPr/>
        </p:nvSpPr>
        <p:spPr>
          <a:xfrm>
            <a:off x="7657805" y="37363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C08366-EC7D-234A-9BE6-98E9562793FF}"/>
              </a:ext>
            </a:extLst>
          </p:cNvPr>
          <p:cNvSpPr/>
          <p:nvPr/>
        </p:nvSpPr>
        <p:spPr>
          <a:xfrm>
            <a:off x="7640729" y="42388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/>
              <p:nvPr/>
            </p:nvSpPr>
            <p:spPr>
              <a:xfrm>
                <a:off x="6535120" y="5129365"/>
                <a:ext cx="4624728" cy="382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possible paths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by the end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5129365"/>
                <a:ext cx="4624728" cy="382477"/>
              </a:xfrm>
              <a:prstGeom prst="rect">
                <a:avLst/>
              </a:prstGeom>
              <a:blipFill>
                <a:blip r:embed="rId4"/>
                <a:stretch>
                  <a:fillRect l="-2192" t="-16129" r="-3014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>
            <a:extLst>
              <a:ext uri="{FF2B5EF4-FFF2-40B4-BE49-F238E27FC236}">
                <a16:creationId xmlns:a16="http://schemas.microsoft.com/office/drawing/2014/main" id="{379A8395-130D-F54A-99FA-F1E3B75E73E6}"/>
              </a:ext>
            </a:extLst>
          </p:cNvPr>
          <p:cNvSpPr/>
          <p:nvPr/>
        </p:nvSpPr>
        <p:spPr>
          <a:xfrm>
            <a:off x="6025951" y="4859869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EC90-30E2-6743-8D0F-55822ACEF648}"/>
              </a:ext>
            </a:extLst>
          </p:cNvPr>
          <p:cNvSpPr/>
          <p:nvPr/>
        </p:nvSpPr>
        <p:spPr>
          <a:xfrm>
            <a:off x="7530492" y="5564414"/>
            <a:ext cx="260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(upper bound)</a:t>
            </a:r>
          </a:p>
        </p:txBody>
      </p:sp>
    </p:spTree>
    <p:extLst>
      <p:ext uri="{BB962C8B-B14F-4D97-AF65-F5344CB8AC3E}">
        <p14:creationId xmlns:p14="http://schemas.microsoft.com/office/powerpoint/2010/main" val="315579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Layers in the graph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blipFill>
                <a:blip r:embed="rId2"/>
                <a:stretch>
                  <a:fillRect l="-2449" t="-21739" r="-367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/>
              <p:nvPr/>
            </p:nvSpPr>
            <p:spPr>
              <a:xfrm>
                <a:off x="6491570" y="1971036"/>
                <a:ext cx="5269071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70" y="1971036"/>
                <a:ext cx="5269071" cy="510076"/>
              </a:xfrm>
              <a:prstGeom prst="rect">
                <a:avLst/>
              </a:prstGeom>
              <a:blipFill>
                <a:blip r:embed="rId3"/>
                <a:stretch>
                  <a:fillRect l="-1446" t="-2439" r="-2410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4D7FD7-BD66-0545-9379-150D5910BFB1}"/>
                  </a:ext>
                </a:extLst>
              </p:cNvPr>
              <p:cNvSpPr txBox="1"/>
              <p:nvPr/>
            </p:nvSpPr>
            <p:spPr>
              <a:xfrm>
                <a:off x="7103404" y="3318846"/>
                <a:ext cx="4045402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4D7FD7-BD66-0545-9379-150D5910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04" y="3318846"/>
                <a:ext cx="4045402" cy="510076"/>
              </a:xfrm>
              <a:prstGeom prst="rect">
                <a:avLst/>
              </a:prstGeom>
              <a:blipFill>
                <a:blip r:embed="rId4"/>
                <a:stretch>
                  <a:fillRect l="-1881" t="-2439" r="-3448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4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8A6F1-14D0-9F44-B7FF-60F2B88CF5B8}"/>
              </a:ext>
            </a:extLst>
          </p:cNvPr>
          <p:cNvSpPr/>
          <p:nvPr/>
        </p:nvSpPr>
        <p:spPr>
          <a:xfrm>
            <a:off x="6142362" y="548690"/>
            <a:ext cx="60532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Heuristic: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Limit the number of extended</a:t>
            </a:r>
          </a:p>
          <a:p>
            <a:r>
              <a:rPr lang="en-US" sz="3200" dirty="0"/>
              <a:t>sequences kept after each iteration</a:t>
            </a:r>
          </a:p>
          <a:p>
            <a:r>
              <a:rPr lang="en-US" sz="3200" dirty="0"/>
              <a:t>through layers. Only take the top</a:t>
            </a:r>
          </a:p>
          <a:p>
            <a:r>
              <a:rPr lang="en-US" sz="3200" dirty="0"/>
              <a:t>X probable extended sequences.</a:t>
            </a:r>
          </a:p>
        </p:txBody>
      </p:sp>
    </p:spTree>
    <p:extLst>
      <p:ext uri="{BB962C8B-B14F-4D97-AF65-F5344CB8AC3E}">
        <p14:creationId xmlns:p14="http://schemas.microsoft.com/office/powerpoint/2010/main" val="338886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DF9D6AE1-64F4-1B41-9054-EF710FB858A8}"/>
              </a:ext>
            </a:extLst>
          </p:cNvPr>
          <p:cNvSpPr/>
          <p:nvPr/>
        </p:nvSpPr>
        <p:spPr>
          <a:xfrm>
            <a:off x="6072373" y="825572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/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B671-41F2-5045-B4D0-223E33A6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1150269"/>
                <a:ext cx="3085525" cy="276999"/>
              </a:xfrm>
              <a:prstGeom prst="rect">
                <a:avLst/>
              </a:prstGeom>
              <a:blipFill>
                <a:blip r:embed="rId2"/>
                <a:stretch>
                  <a:fillRect l="-1230" t="-8696" r="-12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e 65">
            <a:extLst>
              <a:ext uri="{FF2B5EF4-FFF2-40B4-BE49-F238E27FC236}">
                <a16:creationId xmlns:a16="http://schemas.microsoft.com/office/drawing/2014/main" id="{1FF26C35-E963-A345-BA8D-E3698FF3046B}"/>
              </a:ext>
            </a:extLst>
          </p:cNvPr>
          <p:cNvSpPr/>
          <p:nvPr/>
        </p:nvSpPr>
        <p:spPr>
          <a:xfrm>
            <a:off x="6110300" y="2044411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/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3∗3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extension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DE37F0-357A-184D-933A-902F1889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4" y="2231051"/>
                <a:ext cx="4384983" cy="553998"/>
              </a:xfrm>
              <a:prstGeom prst="rect">
                <a:avLst/>
              </a:prstGeom>
              <a:blipFill>
                <a:blip r:embed="rId3"/>
                <a:stretch>
                  <a:fillRect l="-3179" t="-4444" r="-2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AAD5ECF9-719A-5847-9DA9-0B8F83C50F27}"/>
              </a:ext>
            </a:extLst>
          </p:cNvPr>
          <p:cNvSpPr/>
          <p:nvPr/>
        </p:nvSpPr>
        <p:spPr>
          <a:xfrm>
            <a:off x="7640729" y="32955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BC1F11-1C6D-EE44-9CAD-7213B44D49BE}"/>
              </a:ext>
            </a:extLst>
          </p:cNvPr>
          <p:cNvSpPr/>
          <p:nvPr/>
        </p:nvSpPr>
        <p:spPr>
          <a:xfrm>
            <a:off x="7657805" y="37363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C08366-EC7D-234A-9BE6-98E9562793FF}"/>
              </a:ext>
            </a:extLst>
          </p:cNvPr>
          <p:cNvSpPr/>
          <p:nvPr/>
        </p:nvSpPr>
        <p:spPr>
          <a:xfrm>
            <a:off x="7640729" y="42388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/>
              <p:nvPr/>
            </p:nvSpPr>
            <p:spPr>
              <a:xfrm>
                <a:off x="6535120" y="5129365"/>
                <a:ext cx="389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dirty="0"/>
                  <a:t> possible paths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by the end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5E1305-4B62-1B47-B081-7C01CE1C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20" y="5129365"/>
                <a:ext cx="3895234" cy="369332"/>
              </a:xfrm>
              <a:prstGeom prst="rect">
                <a:avLst/>
              </a:prstGeom>
              <a:blipFill>
                <a:blip r:embed="rId4"/>
                <a:stretch>
                  <a:fillRect l="-2597" t="-20000" r="-389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e 72">
            <a:extLst>
              <a:ext uri="{FF2B5EF4-FFF2-40B4-BE49-F238E27FC236}">
                <a16:creationId xmlns:a16="http://schemas.microsoft.com/office/drawing/2014/main" id="{379A8395-130D-F54A-99FA-F1E3B75E73E6}"/>
              </a:ext>
            </a:extLst>
          </p:cNvPr>
          <p:cNvSpPr/>
          <p:nvPr/>
        </p:nvSpPr>
        <p:spPr>
          <a:xfrm>
            <a:off x="6025951" y="4859869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EC90-30E2-6743-8D0F-55822ACEF648}"/>
              </a:ext>
            </a:extLst>
          </p:cNvPr>
          <p:cNvSpPr/>
          <p:nvPr/>
        </p:nvSpPr>
        <p:spPr>
          <a:xfrm>
            <a:off x="6781174" y="5631779"/>
            <a:ext cx="50053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Since paths are limited as we</a:t>
            </a:r>
          </a:p>
          <a:p>
            <a:r>
              <a:rPr lang="en-US" sz="3200" dirty="0"/>
              <a:t>are extending</a:t>
            </a:r>
          </a:p>
        </p:txBody>
      </p:sp>
    </p:spTree>
    <p:extLst>
      <p:ext uri="{BB962C8B-B14F-4D97-AF65-F5344CB8AC3E}">
        <p14:creationId xmlns:p14="http://schemas.microsoft.com/office/powerpoint/2010/main" val="230166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DF025-BAFB-574D-AB56-0E31F82C0EC5}"/>
              </a:ext>
            </a:extLst>
          </p:cNvPr>
          <p:cNvSpPr/>
          <p:nvPr/>
        </p:nvSpPr>
        <p:spPr>
          <a:xfrm>
            <a:off x="1655129" y="6181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A5D0E-9D3D-3547-B4D9-03CB27D811FE}"/>
              </a:ext>
            </a:extLst>
          </p:cNvPr>
          <p:cNvSpPr/>
          <p:nvPr/>
        </p:nvSpPr>
        <p:spPr>
          <a:xfrm>
            <a:off x="14810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9DBF7-2A2F-B64B-9527-81BB800F5544}"/>
              </a:ext>
            </a:extLst>
          </p:cNvPr>
          <p:cNvSpPr/>
          <p:nvPr/>
        </p:nvSpPr>
        <p:spPr>
          <a:xfrm>
            <a:off x="3162196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F6AAB6-2D34-C148-ACA4-C50DE7D0627A}"/>
              </a:ext>
            </a:extLst>
          </p:cNvPr>
          <p:cNvSpPr/>
          <p:nvPr/>
        </p:nvSpPr>
        <p:spPr>
          <a:xfrm>
            <a:off x="2988108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3195-8819-D247-A445-69030ADA2A62}"/>
              </a:ext>
            </a:extLst>
          </p:cNvPr>
          <p:cNvSpPr/>
          <p:nvPr/>
        </p:nvSpPr>
        <p:spPr>
          <a:xfrm>
            <a:off x="2567361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62034-48EF-E64F-A2FA-8D4D83722165}"/>
              </a:ext>
            </a:extLst>
          </p:cNvPr>
          <p:cNvSpPr/>
          <p:nvPr/>
        </p:nvSpPr>
        <p:spPr>
          <a:xfrm>
            <a:off x="5058729" y="618114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624D3-ACC2-8245-AAE8-AD6645C38F90}"/>
              </a:ext>
            </a:extLst>
          </p:cNvPr>
          <p:cNvSpPr/>
          <p:nvPr/>
        </p:nvSpPr>
        <p:spPr>
          <a:xfrm>
            <a:off x="4884641" y="5486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2AB8B-B5AF-6743-AE79-64FB31AB501C}"/>
              </a:ext>
            </a:extLst>
          </p:cNvPr>
          <p:cNvSpPr/>
          <p:nvPr/>
        </p:nvSpPr>
        <p:spPr>
          <a:xfrm>
            <a:off x="3977810" y="6181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1EEBB-25FA-D642-BD16-56B05C0613D1}"/>
              </a:ext>
            </a:extLst>
          </p:cNvPr>
          <p:cNvSpPr/>
          <p:nvPr/>
        </p:nvSpPr>
        <p:spPr>
          <a:xfrm>
            <a:off x="4552497" y="62342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5EAC4-0570-0542-9A01-609DE010EB3B}"/>
              </a:ext>
            </a:extLst>
          </p:cNvPr>
          <p:cNvSpPr/>
          <p:nvPr/>
        </p:nvSpPr>
        <p:spPr>
          <a:xfrm>
            <a:off x="1655129" y="513590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A30D0B-A191-9A43-860A-F2F494113FBA}"/>
              </a:ext>
            </a:extLst>
          </p:cNvPr>
          <p:cNvSpPr/>
          <p:nvPr/>
        </p:nvSpPr>
        <p:spPr>
          <a:xfrm>
            <a:off x="14810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37B04-5EC0-874C-BDBD-53E7851875A1}"/>
              </a:ext>
            </a:extLst>
          </p:cNvPr>
          <p:cNvSpPr/>
          <p:nvPr/>
        </p:nvSpPr>
        <p:spPr>
          <a:xfrm>
            <a:off x="3162196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E0CA20-DF2E-3C42-A311-022CAE5A43BD}"/>
              </a:ext>
            </a:extLst>
          </p:cNvPr>
          <p:cNvSpPr/>
          <p:nvPr/>
        </p:nvSpPr>
        <p:spPr>
          <a:xfrm>
            <a:off x="2988108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ED12EB-BFBB-5C40-B9BE-DFD64C4057B3}"/>
              </a:ext>
            </a:extLst>
          </p:cNvPr>
          <p:cNvSpPr/>
          <p:nvPr/>
        </p:nvSpPr>
        <p:spPr>
          <a:xfrm>
            <a:off x="2567361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6D89D-86AC-2645-8C08-4A0D57BCD09A}"/>
              </a:ext>
            </a:extLst>
          </p:cNvPr>
          <p:cNvSpPr/>
          <p:nvPr/>
        </p:nvSpPr>
        <p:spPr>
          <a:xfrm>
            <a:off x="5058729" y="513590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777E8D-B6BA-594A-AE6D-1B3651790B89}"/>
              </a:ext>
            </a:extLst>
          </p:cNvPr>
          <p:cNvSpPr/>
          <p:nvPr/>
        </p:nvSpPr>
        <p:spPr>
          <a:xfrm>
            <a:off x="4884641" y="506648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C58B95-9EB4-EC4E-AC77-47D27E1A8552}"/>
              </a:ext>
            </a:extLst>
          </p:cNvPr>
          <p:cNvSpPr/>
          <p:nvPr/>
        </p:nvSpPr>
        <p:spPr>
          <a:xfrm>
            <a:off x="3977810" y="51359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9AE31-ED76-244A-BFBC-9B0DE47E16F3}"/>
              </a:ext>
            </a:extLst>
          </p:cNvPr>
          <p:cNvSpPr/>
          <p:nvPr/>
        </p:nvSpPr>
        <p:spPr>
          <a:xfrm>
            <a:off x="4552497" y="514121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D4E22-481B-CC4A-A2CC-0E8FE0A753FD}"/>
              </a:ext>
            </a:extLst>
          </p:cNvPr>
          <p:cNvCxnSpPr>
            <a:cxnSpLocks/>
          </p:cNvCxnSpPr>
          <p:nvPr/>
        </p:nvCxnSpPr>
        <p:spPr>
          <a:xfrm flipH="1">
            <a:off x="2015178" y="1122008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7C538A-6E23-D247-BEC1-849F02CCEE2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70936" y="1066800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41E6B0-641E-1D47-AE1A-0E2EB62F960D}"/>
              </a:ext>
            </a:extLst>
          </p:cNvPr>
          <p:cNvCxnSpPr>
            <a:cxnSpLocks/>
          </p:cNvCxnSpPr>
          <p:nvPr/>
        </p:nvCxnSpPr>
        <p:spPr>
          <a:xfrm>
            <a:off x="3696416" y="1104077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4C8BBC-83AC-8B4C-BA79-3A4F5637E9B4}"/>
              </a:ext>
            </a:extLst>
          </p:cNvPr>
          <p:cNvCxnSpPr>
            <a:cxnSpLocks/>
          </p:cNvCxnSpPr>
          <p:nvPr/>
        </p:nvCxnSpPr>
        <p:spPr>
          <a:xfrm>
            <a:off x="2057230" y="1069365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07A598-CF0B-014E-BE52-7335B9DA5758}"/>
              </a:ext>
            </a:extLst>
          </p:cNvPr>
          <p:cNvCxnSpPr>
            <a:cxnSpLocks/>
          </p:cNvCxnSpPr>
          <p:nvPr/>
        </p:nvCxnSpPr>
        <p:spPr>
          <a:xfrm>
            <a:off x="2041198" y="1086301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E9F52-7F50-814D-A47A-B0826A799A72}"/>
              </a:ext>
            </a:extLst>
          </p:cNvPr>
          <p:cNvCxnSpPr>
            <a:cxnSpLocks/>
          </p:cNvCxnSpPr>
          <p:nvPr/>
        </p:nvCxnSpPr>
        <p:spPr>
          <a:xfrm>
            <a:off x="2057229" y="1071573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6654D-9E7B-FF4A-A848-866A257FEA30}"/>
              </a:ext>
            </a:extLst>
          </p:cNvPr>
          <p:cNvCxnSpPr>
            <a:cxnSpLocks/>
          </p:cNvCxnSpPr>
          <p:nvPr/>
        </p:nvCxnSpPr>
        <p:spPr>
          <a:xfrm flipH="1">
            <a:off x="5367469" y="1071573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0A94F-634A-7D44-A00D-91AB040AB4B5}"/>
              </a:ext>
            </a:extLst>
          </p:cNvPr>
          <p:cNvCxnSpPr>
            <a:cxnSpLocks/>
          </p:cNvCxnSpPr>
          <p:nvPr/>
        </p:nvCxnSpPr>
        <p:spPr>
          <a:xfrm flipH="1">
            <a:off x="3470936" y="1071573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ED7DFF-4A9D-B445-93D2-DDEC89CEAAFA}"/>
              </a:ext>
            </a:extLst>
          </p:cNvPr>
          <p:cNvCxnSpPr>
            <a:cxnSpLocks/>
          </p:cNvCxnSpPr>
          <p:nvPr/>
        </p:nvCxnSpPr>
        <p:spPr>
          <a:xfrm flipH="1">
            <a:off x="1963869" y="1071573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3D5864-6096-D441-B487-CCB943555663}"/>
              </a:ext>
            </a:extLst>
          </p:cNvPr>
          <p:cNvSpPr/>
          <p:nvPr/>
        </p:nvSpPr>
        <p:spPr>
          <a:xfrm>
            <a:off x="1623067" y="175349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964E7D3-9BFC-4D4C-95D0-4F9C4DC833E1}"/>
              </a:ext>
            </a:extLst>
          </p:cNvPr>
          <p:cNvSpPr/>
          <p:nvPr/>
        </p:nvSpPr>
        <p:spPr>
          <a:xfrm>
            <a:off x="14489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34E3C-8AB3-B145-82C2-6E867F2A1A64}"/>
              </a:ext>
            </a:extLst>
          </p:cNvPr>
          <p:cNvSpPr/>
          <p:nvPr/>
        </p:nvSpPr>
        <p:spPr>
          <a:xfrm>
            <a:off x="3130134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9548C2-0263-CA4D-8D2F-1C6165CBFC10}"/>
              </a:ext>
            </a:extLst>
          </p:cNvPr>
          <p:cNvSpPr/>
          <p:nvPr/>
        </p:nvSpPr>
        <p:spPr>
          <a:xfrm>
            <a:off x="2956046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DE1C74-DBE7-574F-B5BC-BD8744E6D629}"/>
              </a:ext>
            </a:extLst>
          </p:cNvPr>
          <p:cNvSpPr/>
          <p:nvPr/>
        </p:nvSpPr>
        <p:spPr>
          <a:xfrm>
            <a:off x="2535299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BFC027C-49C2-B243-869C-A0F7863EC547}"/>
              </a:ext>
            </a:extLst>
          </p:cNvPr>
          <p:cNvSpPr/>
          <p:nvPr/>
        </p:nvSpPr>
        <p:spPr>
          <a:xfrm>
            <a:off x="5026667" y="175349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B035DE-5483-6342-98F6-523F6ED68E6E}"/>
              </a:ext>
            </a:extLst>
          </p:cNvPr>
          <p:cNvSpPr/>
          <p:nvPr/>
        </p:nvSpPr>
        <p:spPr>
          <a:xfrm>
            <a:off x="4852579" y="1684071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C03E3-B397-1044-B735-092D6B3612D2}"/>
              </a:ext>
            </a:extLst>
          </p:cNvPr>
          <p:cNvSpPr/>
          <p:nvPr/>
        </p:nvSpPr>
        <p:spPr>
          <a:xfrm>
            <a:off x="3945748" y="17534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F79901-B818-2B4D-876D-DF8050097F5A}"/>
              </a:ext>
            </a:extLst>
          </p:cNvPr>
          <p:cNvSpPr/>
          <p:nvPr/>
        </p:nvSpPr>
        <p:spPr>
          <a:xfrm>
            <a:off x="4520435" y="175880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085E37-2284-E24E-9E0D-42FDEBFF1300}"/>
              </a:ext>
            </a:extLst>
          </p:cNvPr>
          <p:cNvCxnSpPr>
            <a:cxnSpLocks/>
          </p:cNvCxnSpPr>
          <p:nvPr/>
        </p:nvCxnSpPr>
        <p:spPr>
          <a:xfrm flipH="1">
            <a:off x="1983116" y="2257389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D72DF-D382-9A4E-8E19-3EDB6B24F3C7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3438874" y="2202181"/>
            <a:ext cx="0" cy="5825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57514D-C82C-824B-85BE-8F2E38A778D4}"/>
              </a:ext>
            </a:extLst>
          </p:cNvPr>
          <p:cNvCxnSpPr>
            <a:cxnSpLocks/>
          </p:cNvCxnSpPr>
          <p:nvPr/>
        </p:nvCxnSpPr>
        <p:spPr>
          <a:xfrm>
            <a:off x="3664354" y="2239458"/>
            <a:ext cx="1671053" cy="54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2016D6-1550-0E4E-BC1E-C92515216042}"/>
              </a:ext>
            </a:extLst>
          </p:cNvPr>
          <p:cNvCxnSpPr>
            <a:cxnSpLocks/>
          </p:cNvCxnSpPr>
          <p:nvPr/>
        </p:nvCxnSpPr>
        <p:spPr>
          <a:xfrm>
            <a:off x="2025168" y="2204746"/>
            <a:ext cx="1413706" cy="57999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3E4D394-7A42-5842-9808-E1FB4AC37066}"/>
              </a:ext>
            </a:extLst>
          </p:cNvPr>
          <p:cNvCxnSpPr>
            <a:cxnSpLocks/>
          </p:cNvCxnSpPr>
          <p:nvPr/>
        </p:nvCxnSpPr>
        <p:spPr>
          <a:xfrm>
            <a:off x="2009136" y="2221682"/>
            <a:ext cx="16031" cy="52577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71EBAB-FB1F-C549-B4FE-7F7A301D9660}"/>
              </a:ext>
            </a:extLst>
          </p:cNvPr>
          <p:cNvCxnSpPr>
            <a:cxnSpLocks/>
          </p:cNvCxnSpPr>
          <p:nvPr/>
        </p:nvCxnSpPr>
        <p:spPr>
          <a:xfrm>
            <a:off x="2025167" y="2206954"/>
            <a:ext cx="3310240" cy="57778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7E6A91-5B3C-D74D-A0F3-F6FCF51F98B0}"/>
              </a:ext>
            </a:extLst>
          </p:cNvPr>
          <p:cNvCxnSpPr>
            <a:cxnSpLocks/>
          </p:cNvCxnSpPr>
          <p:nvPr/>
        </p:nvCxnSpPr>
        <p:spPr>
          <a:xfrm flipH="1">
            <a:off x="5335407" y="2206954"/>
            <a:ext cx="4180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E367D-DE34-2644-89BB-7D1338DFAEF4}"/>
              </a:ext>
            </a:extLst>
          </p:cNvPr>
          <p:cNvCxnSpPr>
            <a:cxnSpLocks/>
          </p:cNvCxnSpPr>
          <p:nvPr/>
        </p:nvCxnSpPr>
        <p:spPr>
          <a:xfrm flipH="1">
            <a:off x="3438874" y="2206954"/>
            <a:ext cx="1917438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4C63FE-F9FD-7043-9E4F-650A3532B2A3}"/>
              </a:ext>
            </a:extLst>
          </p:cNvPr>
          <p:cNvCxnSpPr>
            <a:cxnSpLocks/>
          </p:cNvCxnSpPr>
          <p:nvPr/>
        </p:nvCxnSpPr>
        <p:spPr>
          <a:xfrm flipH="1">
            <a:off x="1931807" y="2206954"/>
            <a:ext cx="3403602" cy="577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E87D37-3EA7-4D44-8293-85D159F212BE}"/>
              </a:ext>
            </a:extLst>
          </p:cNvPr>
          <p:cNvSpPr/>
          <p:nvPr/>
        </p:nvSpPr>
        <p:spPr>
          <a:xfrm>
            <a:off x="1591005" y="2904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2051DF-B50B-6746-8642-6C39651ACEC3}"/>
              </a:ext>
            </a:extLst>
          </p:cNvPr>
          <p:cNvSpPr/>
          <p:nvPr/>
        </p:nvSpPr>
        <p:spPr>
          <a:xfrm>
            <a:off x="14169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7D1CB-2F27-5549-84D3-4BB005F4C88B}"/>
              </a:ext>
            </a:extLst>
          </p:cNvPr>
          <p:cNvSpPr/>
          <p:nvPr/>
        </p:nvSpPr>
        <p:spPr>
          <a:xfrm>
            <a:off x="3098072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1F71C63-C1D3-7843-9CFB-1B7E10AE8239}"/>
              </a:ext>
            </a:extLst>
          </p:cNvPr>
          <p:cNvSpPr/>
          <p:nvPr/>
        </p:nvSpPr>
        <p:spPr>
          <a:xfrm>
            <a:off x="2923984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C3D1BC-C271-7541-988C-5EE6BC3E536A}"/>
              </a:ext>
            </a:extLst>
          </p:cNvPr>
          <p:cNvSpPr/>
          <p:nvPr/>
        </p:nvSpPr>
        <p:spPr>
          <a:xfrm>
            <a:off x="2503237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C6F16-E629-094B-AA0B-A38B69727B9F}"/>
              </a:ext>
            </a:extLst>
          </p:cNvPr>
          <p:cNvSpPr/>
          <p:nvPr/>
        </p:nvSpPr>
        <p:spPr>
          <a:xfrm>
            <a:off x="4994605" y="290459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29D2134-DE26-4A43-AE30-CF0E61B64FF6}"/>
              </a:ext>
            </a:extLst>
          </p:cNvPr>
          <p:cNvSpPr/>
          <p:nvPr/>
        </p:nvSpPr>
        <p:spPr>
          <a:xfrm>
            <a:off x="4820517" y="2835173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CD3CDE-F9A9-2A46-BF7C-BA6D91AA87DE}"/>
              </a:ext>
            </a:extLst>
          </p:cNvPr>
          <p:cNvSpPr/>
          <p:nvPr/>
        </p:nvSpPr>
        <p:spPr>
          <a:xfrm>
            <a:off x="3913686" y="29045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702D16-4732-5B43-A714-F92DC43AE2BE}"/>
              </a:ext>
            </a:extLst>
          </p:cNvPr>
          <p:cNvSpPr/>
          <p:nvPr/>
        </p:nvSpPr>
        <p:spPr>
          <a:xfrm>
            <a:off x="4488373" y="290990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94EB6E-83FA-8548-811F-81A5B3C9E264}"/>
              </a:ext>
            </a:extLst>
          </p:cNvPr>
          <p:cNvSpPr/>
          <p:nvPr/>
        </p:nvSpPr>
        <p:spPr>
          <a:xfrm>
            <a:off x="3304863" y="34802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8C250C-D432-AC46-8FE4-E7855704F69E}"/>
              </a:ext>
            </a:extLst>
          </p:cNvPr>
          <p:cNvSpPr/>
          <p:nvPr/>
        </p:nvSpPr>
        <p:spPr>
          <a:xfrm>
            <a:off x="3321939" y="39210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D3AFB-97EA-3849-9231-8799D067988F}"/>
              </a:ext>
            </a:extLst>
          </p:cNvPr>
          <p:cNvSpPr/>
          <p:nvPr/>
        </p:nvSpPr>
        <p:spPr>
          <a:xfrm>
            <a:off x="3304863" y="442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C3BEAE-D6F7-C54C-A7BA-F24A63694383}"/>
              </a:ext>
            </a:extLst>
          </p:cNvPr>
          <p:cNvSpPr/>
          <p:nvPr/>
        </p:nvSpPr>
        <p:spPr>
          <a:xfrm>
            <a:off x="4214808" y="65061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98EC26-559B-C74D-9032-FE0C1E1DB82C}"/>
              </a:ext>
            </a:extLst>
          </p:cNvPr>
          <p:cNvSpPr/>
          <p:nvPr/>
        </p:nvSpPr>
        <p:spPr>
          <a:xfrm>
            <a:off x="4145009" y="181969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BA41324-BD31-4946-A39A-7E1454A6B950}"/>
              </a:ext>
            </a:extLst>
          </p:cNvPr>
          <p:cNvSpPr/>
          <p:nvPr/>
        </p:nvSpPr>
        <p:spPr>
          <a:xfrm>
            <a:off x="4179389" y="300178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5D1A8A4-C5D4-F343-867A-38BBE2B58526}"/>
              </a:ext>
            </a:extLst>
          </p:cNvPr>
          <p:cNvSpPr/>
          <p:nvPr/>
        </p:nvSpPr>
        <p:spPr>
          <a:xfrm>
            <a:off x="5924864" y="4792807"/>
            <a:ext cx="220133" cy="931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/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Layers in the graph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D8D6-24FA-9F49-B8F0-91D7D4B5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25" y="5117504"/>
                <a:ext cx="3100464" cy="276999"/>
              </a:xfrm>
              <a:prstGeom prst="rect">
                <a:avLst/>
              </a:prstGeom>
              <a:blipFill>
                <a:blip r:embed="rId2"/>
                <a:stretch>
                  <a:fillRect l="-2449" t="-21739" r="-367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/>
              <p:nvPr/>
            </p:nvSpPr>
            <p:spPr>
              <a:xfrm>
                <a:off x="7048268" y="2751139"/>
                <a:ext cx="359893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5F1F5B-F0F3-FD43-9685-0C72F154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68" y="2751139"/>
                <a:ext cx="3598934" cy="501291"/>
              </a:xfrm>
              <a:prstGeom prst="rect">
                <a:avLst/>
              </a:prstGeom>
              <a:blipFill>
                <a:blip r:embed="rId3"/>
                <a:stretch>
                  <a:fillRect l="-2105" t="-4878" r="-3509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279ADE0-9299-134D-9543-5394EFBA05A8}"/>
              </a:ext>
            </a:extLst>
          </p:cNvPr>
          <p:cNvSpPr/>
          <p:nvPr/>
        </p:nvSpPr>
        <p:spPr>
          <a:xfrm>
            <a:off x="6346825" y="1711969"/>
            <a:ext cx="1770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Heuristic: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AE8A88-1D1F-F24E-B7CF-66082F5D6DA3}"/>
              </a:ext>
            </a:extLst>
          </p:cNvPr>
          <p:cNvSpPr/>
          <p:nvPr/>
        </p:nvSpPr>
        <p:spPr>
          <a:xfrm>
            <a:off x="8605403" y="-2917117"/>
            <a:ext cx="2834464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F52A4B-054E-3A4A-A273-7D848CE8A399}"/>
              </a:ext>
            </a:extLst>
          </p:cNvPr>
          <p:cNvSpPr/>
          <p:nvPr/>
        </p:nvSpPr>
        <p:spPr>
          <a:xfrm>
            <a:off x="7228081" y="-2869893"/>
            <a:ext cx="6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B6697E-2C90-F445-A860-4CF62900AAC1}"/>
              </a:ext>
            </a:extLst>
          </p:cNvPr>
          <p:cNvSpPr/>
          <p:nvPr/>
        </p:nvSpPr>
        <p:spPr>
          <a:xfrm>
            <a:off x="7237125" y="-1509717"/>
            <a:ext cx="64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010EE2-B27F-1641-BC14-F1422E7E04A4}"/>
              </a:ext>
            </a:extLst>
          </p:cNvPr>
          <p:cNvSpPr/>
          <p:nvPr/>
        </p:nvSpPr>
        <p:spPr>
          <a:xfrm>
            <a:off x="7216914" y="-821475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WGR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A1116C-7019-4544-AC7A-F8A912C6535F}"/>
              </a:ext>
            </a:extLst>
          </p:cNvPr>
          <p:cNvSpPr/>
          <p:nvPr/>
        </p:nvSpPr>
        <p:spPr>
          <a:xfrm>
            <a:off x="7225114" y="-2202718"/>
            <a:ext cx="56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E14FAE-781D-2E42-B9E8-147F7CAE247B}"/>
              </a:ext>
            </a:extLst>
          </p:cNvPr>
          <p:cNvSpPr/>
          <p:nvPr/>
        </p:nvSpPr>
        <p:spPr>
          <a:xfrm>
            <a:off x="7214299" y="-3481267"/>
            <a:ext cx="55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RTG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AED1DD-9AEF-1D4B-BB9E-E4E710649A9E}"/>
              </a:ext>
            </a:extLst>
          </p:cNvPr>
          <p:cNvSpPr/>
          <p:nvPr/>
        </p:nvSpPr>
        <p:spPr>
          <a:xfrm>
            <a:off x="8605402" y="-2858124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08875D-D7D3-5640-8D3B-786ABF38D011}"/>
              </a:ext>
            </a:extLst>
          </p:cNvPr>
          <p:cNvSpPr/>
          <p:nvPr/>
        </p:nvSpPr>
        <p:spPr>
          <a:xfrm>
            <a:off x="9486266" y="-2858124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ECC, 0.2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042232-A6ED-784A-832D-9A7C2F84EFA9}"/>
              </a:ext>
            </a:extLst>
          </p:cNvPr>
          <p:cNvSpPr/>
          <p:nvPr/>
        </p:nvSpPr>
        <p:spPr>
          <a:xfrm>
            <a:off x="10371133" y="-285812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HHH, 0.5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874206-1978-894C-B900-9A6A57F0E8FF}"/>
              </a:ext>
            </a:extLst>
          </p:cNvPr>
          <p:cNvSpPr/>
          <p:nvPr/>
        </p:nvSpPr>
        <p:spPr>
          <a:xfrm>
            <a:off x="8623940" y="-1528134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8E62B9-9A10-5F47-8063-4EF7446E9D85}"/>
              </a:ext>
            </a:extLst>
          </p:cNvPr>
          <p:cNvSpPr/>
          <p:nvPr/>
        </p:nvSpPr>
        <p:spPr>
          <a:xfrm>
            <a:off x="8623939" y="-146914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CEE, 0.9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FE2D2E-212B-5347-B95D-706033B17D54}"/>
              </a:ext>
            </a:extLst>
          </p:cNvPr>
          <p:cNvSpPr/>
          <p:nvPr/>
        </p:nvSpPr>
        <p:spPr>
          <a:xfrm>
            <a:off x="9504803" y="-1469141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CCH, 0.1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251099C-23C8-D94E-8158-133690346D0C}"/>
              </a:ext>
            </a:extLst>
          </p:cNvPr>
          <p:cNvSpPr/>
          <p:nvPr/>
        </p:nvSpPr>
        <p:spPr>
          <a:xfrm>
            <a:off x="8626684" y="-842042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A04A69-923E-844F-B5A6-A4549FD8319C}"/>
              </a:ext>
            </a:extLst>
          </p:cNvPr>
          <p:cNvSpPr/>
          <p:nvPr/>
        </p:nvSpPr>
        <p:spPr>
          <a:xfrm>
            <a:off x="9559305" y="-782713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4F62D9-7E6F-BA4B-966E-3BDBA5B74FB3}"/>
              </a:ext>
            </a:extLst>
          </p:cNvPr>
          <p:cNvSpPr/>
          <p:nvPr/>
        </p:nvSpPr>
        <p:spPr>
          <a:xfrm>
            <a:off x="8647251" y="-78271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CHE, 0.1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0FD3F7-ABFE-9544-800A-33BA479BA2DF}"/>
              </a:ext>
            </a:extLst>
          </p:cNvPr>
          <p:cNvSpPr/>
          <p:nvPr/>
        </p:nvSpPr>
        <p:spPr>
          <a:xfrm>
            <a:off x="8605404" y="-2216385"/>
            <a:ext cx="9187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2CFB55-5DE6-804F-AEBC-CE50B0C2BC0A}"/>
              </a:ext>
            </a:extLst>
          </p:cNvPr>
          <p:cNvSpPr/>
          <p:nvPr/>
        </p:nvSpPr>
        <p:spPr>
          <a:xfrm>
            <a:off x="8605402" y="-2157392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726587-7E8B-9742-AD7A-43BBC3FE9A8D}"/>
              </a:ext>
            </a:extLst>
          </p:cNvPr>
          <p:cNvSpPr/>
          <p:nvPr/>
        </p:nvSpPr>
        <p:spPr>
          <a:xfrm>
            <a:off x="8577424" y="-3572757"/>
            <a:ext cx="31318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4F97D5-6922-0C40-98EC-9D0B482391B0}"/>
              </a:ext>
            </a:extLst>
          </p:cNvPr>
          <p:cNvSpPr/>
          <p:nvPr/>
        </p:nvSpPr>
        <p:spPr>
          <a:xfrm>
            <a:off x="8589687" y="-349447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D98B33-8FEB-D14A-8EA4-738FACE767D5}"/>
              </a:ext>
            </a:extLst>
          </p:cNvPr>
          <p:cNvSpPr/>
          <p:nvPr/>
        </p:nvSpPr>
        <p:spPr>
          <a:xfrm>
            <a:off x="9591611" y="-3494475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EEC, 0.4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2E0AFF-DEA9-1043-88FF-B4D95382A565}"/>
              </a:ext>
            </a:extLst>
          </p:cNvPr>
          <p:cNvSpPr/>
          <p:nvPr/>
        </p:nvSpPr>
        <p:spPr>
          <a:xfrm>
            <a:off x="10601036" y="-3494475"/>
            <a:ext cx="9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CCC, 0.1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50B1A-D35C-A341-B0C9-AC5D1E1BA71B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845173" y="-2673458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A7CFE9-F412-2348-9083-0EF9A5B9A508}"/>
              </a:ext>
            </a:extLst>
          </p:cNvPr>
          <p:cNvCxnSpPr>
            <a:cxnSpLocks/>
          </p:cNvCxnSpPr>
          <p:nvPr/>
        </p:nvCxnSpPr>
        <p:spPr>
          <a:xfrm flipV="1">
            <a:off x="7816834" y="-1300558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C9D5FF-0910-494B-9FF9-74B00D972024}"/>
              </a:ext>
            </a:extLst>
          </p:cNvPr>
          <p:cNvCxnSpPr>
            <a:cxnSpLocks/>
          </p:cNvCxnSpPr>
          <p:nvPr/>
        </p:nvCxnSpPr>
        <p:spPr>
          <a:xfrm flipV="1">
            <a:off x="7816834" y="-619014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3C6E1C-960B-C241-9ACA-CFAC5FF2952E}"/>
              </a:ext>
            </a:extLst>
          </p:cNvPr>
          <p:cNvCxnSpPr>
            <a:cxnSpLocks/>
          </p:cNvCxnSpPr>
          <p:nvPr/>
        </p:nvCxnSpPr>
        <p:spPr>
          <a:xfrm flipV="1">
            <a:off x="7780273" y="-2008974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99C413B-8481-8043-B458-4286FF4D6A3E}"/>
              </a:ext>
            </a:extLst>
          </p:cNvPr>
          <p:cNvCxnSpPr>
            <a:cxnSpLocks/>
          </p:cNvCxnSpPr>
          <p:nvPr/>
        </p:nvCxnSpPr>
        <p:spPr>
          <a:xfrm flipV="1">
            <a:off x="7738922" y="-3310751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6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BDCAA7A7-8F1B-B343-AC66-37B3A55145AE}"/>
              </a:ext>
            </a:extLst>
          </p:cNvPr>
          <p:cNvSpPr/>
          <p:nvPr/>
        </p:nvSpPr>
        <p:spPr>
          <a:xfrm>
            <a:off x="1" y="122596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CB5A639-5754-E947-A6D0-6FC093E57509}"/>
              </a:ext>
            </a:extLst>
          </p:cNvPr>
          <p:cNvSpPr/>
          <p:nvPr/>
        </p:nvSpPr>
        <p:spPr>
          <a:xfrm>
            <a:off x="3759200" y="0"/>
            <a:ext cx="4758267" cy="1264291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98861-0DD7-964F-B5D3-78DD472B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2" y="1424080"/>
            <a:ext cx="3767435" cy="2585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DFA754-DC42-C34B-8849-ABA2D72C0066}"/>
              </a:ext>
            </a:extLst>
          </p:cNvPr>
          <p:cNvSpPr/>
          <p:nvPr/>
        </p:nvSpPr>
        <p:spPr>
          <a:xfrm>
            <a:off x="4275630" y="127265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effectLst/>
                <a:latin typeface="Monaco" pitchFamily="2" charset="77"/>
              </a:rPr>
              <a:t>DebruijnExtend</a:t>
            </a:r>
            <a:endParaRPr lang="en-US" sz="3200" dirty="0">
              <a:effectLst/>
              <a:latin typeface="Monac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/>
              <p:nvPr/>
            </p:nvSpPr>
            <p:spPr>
              <a:xfrm>
                <a:off x="151565" y="50320"/>
                <a:ext cx="331905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/>
                  <a:t>INPUT:</a:t>
                </a:r>
              </a:p>
              <a:p>
                <a:pPr/>
                <a:r>
                  <a:rPr lang="en-US" sz="2000" dirty="0"/>
                  <a:t>Protein Sequence = ATWGRTG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 = 3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5" y="50320"/>
                <a:ext cx="3319050" cy="1323439"/>
              </a:xfrm>
              <a:prstGeom prst="rect">
                <a:avLst/>
              </a:prstGeom>
              <a:blipFill>
                <a:blip r:embed="rId4"/>
                <a:stretch>
                  <a:fillRect l="-2290" t="-1887" r="-76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/>
              <p:nvPr/>
            </p:nvSpPr>
            <p:spPr>
              <a:xfrm>
                <a:off x="4039921" y="712040"/>
                <a:ext cx="4045403" cy="510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21" y="712040"/>
                <a:ext cx="4045403" cy="510076"/>
              </a:xfrm>
              <a:prstGeom prst="rect">
                <a:avLst/>
              </a:prstGeom>
              <a:blipFill>
                <a:blip r:embed="rId5"/>
                <a:stretch>
                  <a:fillRect l="-1881" t="-5000" r="-313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Picture 119">
            <a:extLst>
              <a:ext uri="{FF2B5EF4-FFF2-40B4-BE49-F238E27FC236}">
                <a16:creationId xmlns:a16="http://schemas.microsoft.com/office/drawing/2014/main" id="{C7EC1E43-A905-6947-A1DD-D398EC037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930" y="2987033"/>
            <a:ext cx="2689786" cy="365535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B3C33A1-3A36-7343-B560-01DA52C4D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4235" y="3291540"/>
            <a:ext cx="2114551" cy="57101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225D2611-DB75-3E49-B4CC-77F2FFA61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24" y="4128671"/>
            <a:ext cx="3092450" cy="58090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23C8D543-765C-5D4D-9E69-C93EBD650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3066" y="4872921"/>
            <a:ext cx="1632270" cy="581713"/>
          </a:xfrm>
          <a:prstGeom prst="rect">
            <a:avLst/>
          </a:prstGeom>
        </p:spPr>
      </p:pic>
      <p:sp>
        <p:nvSpPr>
          <p:cNvPr id="164" name="Right Brace 163">
            <a:extLst>
              <a:ext uri="{FF2B5EF4-FFF2-40B4-BE49-F238E27FC236}">
                <a16:creationId xmlns:a16="http://schemas.microsoft.com/office/drawing/2014/main" id="{2A6FB769-AD67-274B-AC25-F0D5146F88C3}"/>
              </a:ext>
            </a:extLst>
          </p:cNvPr>
          <p:cNvSpPr/>
          <p:nvPr/>
        </p:nvSpPr>
        <p:spPr>
          <a:xfrm>
            <a:off x="8824835" y="3206482"/>
            <a:ext cx="279400" cy="824062"/>
          </a:xfrm>
          <a:prstGeom prst="rightBrace">
            <a:avLst>
              <a:gd name="adj1" fmla="val 8333"/>
              <a:gd name="adj2" fmla="val 559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 Brace 164">
            <a:extLst>
              <a:ext uri="{FF2B5EF4-FFF2-40B4-BE49-F238E27FC236}">
                <a16:creationId xmlns:a16="http://schemas.microsoft.com/office/drawing/2014/main" id="{C13F44F1-8003-C449-8092-265C149DD541}"/>
              </a:ext>
            </a:extLst>
          </p:cNvPr>
          <p:cNvSpPr/>
          <p:nvPr/>
        </p:nvSpPr>
        <p:spPr>
          <a:xfrm>
            <a:off x="8824835" y="4078650"/>
            <a:ext cx="279400" cy="7125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Brace 165">
            <a:extLst>
              <a:ext uri="{FF2B5EF4-FFF2-40B4-BE49-F238E27FC236}">
                <a16:creationId xmlns:a16="http://schemas.microsoft.com/office/drawing/2014/main" id="{FFF15B40-0046-3A43-B9F7-A4164E16ADE7}"/>
              </a:ext>
            </a:extLst>
          </p:cNvPr>
          <p:cNvSpPr/>
          <p:nvPr/>
        </p:nvSpPr>
        <p:spPr>
          <a:xfrm>
            <a:off x="8841768" y="4862365"/>
            <a:ext cx="279400" cy="7125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1FAEF6D5-69CD-AE47-806A-B33450B06C3A}"/>
              </a:ext>
            </a:extLst>
          </p:cNvPr>
          <p:cNvSpPr/>
          <p:nvPr/>
        </p:nvSpPr>
        <p:spPr>
          <a:xfrm>
            <a:off x="8856742" y="5601847"/>
            <a:ext cx="279400" cy="7125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15062FE-5CEB-594E-8744-087EB95757C1}"/>
              </a:ext>
            </a:extLst>
          </p:cNvPr>
          <p:cNvSpPr/>
          <p:nvPr/>
        </p:nvSpPr>
        <p:spPr>
          <a:xfrm>
            <a:off x="8601754" y="139185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FEB39D-7313-DA46-8175-D03CBE02EA9D}"/>
              </a:ext>
            </a:extLst>
          </p:cNvPr>
          <p:cNvSpPr/>
          <p:nvPr/>
        </p:nvSpPr>
        <p:spPr>
          <a:xfrm>
            <a:off x="8733647" y="155862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Output (most probable):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911953F-A95C-FB4C-9C5D-8B5296DDEA71}"/>
              </a:ext>
            </a:extLst>
          </p:cNvPr>
          <p:cNvSpPr/>
          <p:nvPr/>
        </p:nvSpPr>
        <p:spPr>
          <a:xfrm>
            <a:off x="10259412" y="710106"/>
            <a:ext cx="1781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Prob: 0.1215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C4B192-83D3-A943-BF36-AB42FCB9B978}"/>
              </a:ext>
            </a:extLst>
          </p:cNvPr>
          <p:cNvSpPr/>
          <p:nvPr/>
        </p:nvSpPr>
        <p:spPr>
          <a:xfrm>
            <a:off x="8821301" y="679329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CCEEEEE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4E924D91-3BAA-D44E-B79C-56F46B4EA2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630" y="5609883"/>
            <a:ext cx="2706719" cy="612029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B7D7C5D-823A-0546-9C26-3F8B5C81F8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1234" y="2590322"/>
            <a:ext cx="5969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BB007-AF7B-954B-A4E3-CDEA2ED5F058}"/>
              </a:ext>
            </a:extLst>
          </p:cNvPr>
          <p:cNvSpPr/>
          <p:nvPr/>
        </p:nvSpPr>
        <p:spPr>
          <a:xfrm>
            <a:off x="2122666" y="1945935"/>
            <a:ext cx="2834464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35C95-7BF2-D14C-9898-CA8F35B0AD52}"/>
              </a:ext>
            </a:extLst>
          </p:cNvPr>
          <p:cNvSpPr/>
          <p:nvPr/>
        </p:nvSpPr>
        <p:spPr>
          <a:xfrm>
            <a:off x="745344" y="1993159"/>
            <a:ext cx="61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8B1B1-1680-B146-9495-BE8530E28056}"/>
              </a:ext>
            </a:extLst>
          </p:cNvPr>
          <p:cNvSpPr/>
          <p:nvPr/>
        </p:nvSpPr>
        <p:spPr>
          <a:xfrm>
            <a:off x="731174" y="2757287"/>
            <a:ext cx="64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80BDF-3128-F745-B0A0-BBB08BD20F2B}"/>
              </a:ext>
            </a:extLst>
          </p:cNvPr>
          <p:cNvSpPr/>
          <p:nvPr/>
        </p:nvSpPr>
        <p:spPr>
          <a:xfrm>
            <a:off x="710963" y="3445529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WGR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1D715-B2EC-8748-9026-87575DF28520}"/>
              </a:ext>
            </a:extLst>
          </p:cNvPr>
          <p:cNvSpPr/>
          <p:nvPr/>
        </p:nvSpPr>
        <p:spPr>
          <a:xfrm>
            <a:off x="745344" y="4133771"/>
            <a:ext cx="56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A0F0B-C59E-524B-9470-FFAA44E52462}"/>
              </a:ext>
            </a:extLst>
          </p:cNvPr>
          <p:cNvSpPr/>
          <p:nvPr/>
        </p:nvSpPr>
        <p:spPr>
          <a:xfrm>
            <a:off x="745344" y="4822013"/>
            <a:ext cx="55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RTG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815E-F4A9-FD49-98F4-4F0BE0820516}"/>
              </a:ext>
            </a:extLst>
          </p:cNvPr>
          <p:cNvSpPr/>
          <p:nvPr/>
        </p:nvSpPr>
        <p:spPr>
          <a:xfrm>
            <a:off x="2122665" y="200492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CCE, 0.3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9423F-BC47-6840-A8E0-3943FA13D163}"/>
              </a:ext>
            </a:extLst>
          </p:cNvPr>
          <p:cNvSpPr/>
          <p:nvPr/>
        </p:nvSpPr>
        <p:spPr>
          <a:xfrm>
            <a:off x="594501" y="18149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0B82F8-7C65-8740-AE8B-01D17C26A205}"/>
              </a:ext>
            </a:extLst>
          </p:cNvPr>
          <p:cNvSpPr/>
          <p:nvPr/>
        </p:nvSpPr>
        <p:spPr>
          <a:xfrm>
            <a:off x="580749" y="25726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7ACF1-AA63-5042-AF39-7443535D10F4}"/>
              </a:ext>
            </a:extLst>
          </p:cNvPr>
          <p:cNvSpPr/>
          <p:nvPr/>
        </p:nvSpPr>
        <p:spPr>
          <a:xfrm>
            <a:off x="580331" y="3254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391CF-DE8E-FF4F-B69B-A847EC6A8D6E}"/>
              </a:ext>
            </a:extLst>
          </p:cNvPr>
          <p:cNvSpPr/>
          <p:nvPr/>
        </p:nvSpPr>
        <p:spPr>
          <a:xfrm>
            <a:off x="594501" y="39774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B9F44-152B-7144-87E1-37CE6B172B3D}"/>
              </a:ext>
            </a:extLst>
          </p:cNvPr>
          <p:cNvSpPr/>
          <p:nvPr/>
        </p:nvSpPr>
        <p:spPr>
          <a:xfrm>
            <a:off x="560120" y="46272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5B6FB-2BE4-9545-824B-CA5ABC3365B7}"/>
              </a:ext>
            </a:extLst>
          </p:cNvPr>
          <p:cNvSpPr/>
          <p:nvPr/>
        </p:nvSpPr>
        <p:spPr>
          <a:xfrm>
            <a:off x="3003529" y="2004928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ECC, 0.2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71F2-5AF7-F642-9151-36B0A51D687D}"/>
              </a:ext>
            </a:extLst>
          </p:cNvPr>
          <p:cNvSpPr/>
          <p:nvPr/>
        </p:nvSpPr>
        <p:spPr>
          <a:xfrm>
            <a:off x="3888396" y="20049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HHH, 0.5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26034-7D53-9440-A322-B59DB9F7F6B5}"/>
              </a:ext>
            </a:extLst>
          </p:cNvPr>
          <p:cNvSpPr/>
          <p:nvPr/>
        </p:nvSpPr>
        <p:spPr>
          <a:xfrm>
            <a:off x="2117989" y="2738870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DF038-05BB-D64A-8818-EB18E2DCEAEF}"/>
              </a:ext>
            </a:extLst>
          </p:cNvPr>
          <p:cNvSpPr/>
          <p:nvPr/>
        </p:nvSpPr>
        <p:spPr>
          <a:xfrm>
            <a:off x="2117988" y="279786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CEE, 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32258-D36C-2D4F-9FCC-7E2D5ED62453}"/>
              </a:ext>
            </a:extLst>
          </p:cNvPr>
          <p:cNvSpPr/>
          <p:nvPr/>
        </p:nvSpPr>
        <p:spPr>
          <a:xfrm>
            <a:off x="2998852" y="2797863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CCH, 0.1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9CA6D-20AA-D74B-802C-6148BC419554}"/>
              </a:ext>
            </a:extLst>
          </p:cNvPr>
          <p:cNvSpPr/>
          <p:nvPr/>
        </p:nvSpPr>
        <p:spPr>
          <a:xfrm>
            <a:off x="2120733" y="3424962"/>
            <a:ext cx="1818463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C7368-1E11-DF45-B258-92D8D8D553D0}"/>
              </a:ext>
            </a:extLst>
          </p:cNvPr>
          <p:cNvSpPr/>
          <p:nvPr/>
        </p:nvSpPr>
        <p:spPr>
          <a:xfrm>
            <a:off x="3053354" y="3484291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8B441-3564-A949-940D-FA43A16F45AB}"/>
              </a:ext>
            </a:extLst>
          </p:cNvPr>
          <p:cNvSpPr/>
          <p:nvPr/>
        </p:nvSpPr>
        <p:spPr>
          <a:xfrm>
            <a:off x="2141300" y="348429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CHE, 0.1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DDF10-AE87-984B-9213-08CF8ABCCE67}"/>
              </a:ext>
            </a:extLst>
          </p:cNvPr>
          <p:cNvSpPr/>
          <p:nvPr/>
        </p:nvSpPr>
        <p:spPr>
          <a:xfrm>
            <a:off x="2125634" y="4120104"/>
            <a:ext cx="9187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EDF0F-A482-0E41-B2B6-F18A267F0158}"/>
              </a:ext>
            </a:extLst>
          </p:cNvPr>
          <p:cNvSpPr/>
          <p:nvPr/>
        </p:nvSpPr>
        <p:spPr>
          <a:xfrm>
            <a:off x="2125632" y="417909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E9497-9A30-8842-BCAD-144BDD01AE50}"/>
              </a:ext>
            </a:extLst>
          </p:cNvPr>
          <p:cNvSpPr/>
          <p:nvPr/>
        </p:nvSpPr>
        <p:spPr>
          <a:xfrm>
            <a:off x="2108469" y="4730523"/>
            <a:ext cx="3131850" cy="45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D2A4D4-4C45-4844-B4AF-D7F46A6065CE}"/>
              </a:ext>
            </a:extLst>
          </p:cNvPr>
          <p:cNvSpPr/>
          <p:nvPr/>
        </p:nvSpPr>
        <p:spPr>
          <a:xfrm>
            <a:off x="2120732" y="480880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EEE, 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B210D-6EF5-604E-AECF-AF213CA8C084}"/>
              </a:ext>
            </a:extLst>
          </p:cNvPr>
          <p:cNvSpPr/>
          <p:nvPr/>
        </p:nvSpPr>
        <p:spPr>
          <a:xfrm>
            <a:off x="3122656" y="4808805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EEC, 0.4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14F5F0-73C3-2343-804D-24C7D8F7CC57}"/>
              </a:ext>
            </a:extLst>
          </p:cNvPr>
          <p:cNvSpPr/>
          <p:nvPr/>
        </p:nvSpPr>
        <p:spPr>
          <a:xfrm>
            <a:off x="4132081" y="4808805"/>
            <a:ext cx="9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CCC, 0.1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3B35C-59C1-C747-863B-A51F3B923E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62436" y="2189594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D8016-D877-D443-9DB7-D7A59D0522A7}"/>
              </a:ext>
            </a:extLst>
          </p:cNvPr>
          <p:cNvCxnSpPr>
            <a:cxnSpLocks/>
          </p:cNvCxnSpPr>
          <p:nvPr/>
        </p:nvCxnSpPr>
        <p:spPr>
          <a:xfrm flipV="1">
            <a:off x="1310883" y="2966446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DEE06B-6885-F741-8AD8-EF31BEEF9B7E}"/>
              </a:ext>
            </a:extLst>
          </p:cNvPr>
          <p:cNvCxnSpPr>
            <a:cxnSpLocks/>
          </p:cNvCxnSpPr>
          <p:nvPr/>
        </p:nvCxnSpPr>
        <p:spPr>
          <a:xfrm flipV="1">
            <a:off x="1310883" y="3647990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B3294F-A7DB-7349-822D-67E9EFC769AC}"/>
              </a:ext>
            </a:extLst>
          </p:cNvPr>
          <p:cNvCxnSpPr>
            <a:cxnSpLocks/>
          </p:cNvCxnSpPr>
          <p:nvPr/>
        </p:nvCxnSpPr>
        <p:spPr>
          <a:xfrm flipV="1">
            <a:off x="1300503" y="4327515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6E2DC-8319-4041-83B2-FB4DE4BEB3CA}"/>
              </a:ext>
            </a:extLst>
          </p:cNvPr>
          <p:cNvCxnSpPr>
            <a:cxnSpLocks/>
          </p:cNvCxnSpPr>
          <p:nvPr/>
        </p:nvCxnSpPr>
        <p:spPr>
          <a:xfrm flipV="1">
            <a:off x="1269967" y="4992529"/>
            <a:ext cx="760229" cy="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9CF9FD-7D40-4E4C-87C4-772211F3275F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049BE8-60D1-394F-B45C-EDD63A0DF3E8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7E79D3-6191-D646-9F38-1C74B696DA19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5562B9-3A7D-D14D-B525-C50AD8F65D4C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68DEA2-0F23-0945-8948-1389E52F19DF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C53557-3AE1-FA48-8083-D430B53E152B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729C92-7B79-484E-8977-DAB9B813BC49}"/>
              </a:ext>
            </a:extLst>
          </p:cNvPr>
          <p:cNvSpPr/>
          <p:nvPr/>
        </p:nvSpPr>
        <p:spPr>
          <a:xfrm>
            <a:off x="6877394" y="448736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11E0D5-BFC1-0642-8EC7-BDA90F855A5E}"/>
              </a:ext>
            </a:extLst>
          </p:cNvPr>
          <p:cNvSpPr/>
          <p:nvPr/>
        </p:nvSpPr>
        <p:spPr>
          <a:xfrm>
            <a:off x="6417211" y="42283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D680CB-F2BB-6341-AC67-E080318D19F7}"/>
              </a:ext>
            </a:extLst>
          </p:cNvPr>
          <p:cNvSpPr/>
          <p:nvPr/>
        </p:nvSpPr>
        <p:spPr>
          <a:xfrm>
            <a:off x="6672852" y="4412975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0039FC-9A6B-AC40-AB91-78E984F48506}"/>
              </a:ext>
            </a:extLst>
          </p:cNvPr>
          <p:cNvSpPr/>
          <p:nvPr/>
        </p:nvSpPr>
        <p:spPr>
          <a:xfrm>
            <a:off x="6880934" y="564023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12656-8973-DD48-B229-0FEB8B759593}"/>
              </a:ext>
            </a:extLst>
          </p:cNvPr>
          <p:cNvSpPr/>
          <p:nvPr/>
        </p:nvSpPr>
        <p:spPr>
          <a:xfrm>
            <a:off x="8205565" y="5643855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82ED33-C4AD-0E4A-973F-D4CE5E91C092}"/>
              </a:ext>
            </a:extLst>
          </p:cNvPr>
          <p:cNvSpPr/>
          <p:nvPr/>
        </p:nvSpPr>
        <p:spPr>
          <a:xfrm>
            <a:off x="9484218" y="563526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AE4FEF-FF4D-394C-AD84-2E6DE7377E64}"/>
              </a:ext>
            </a:extLst>
          </p:cNvPr>
          <p:cNvSpPr/>
          <p:nvPr/>
        </p:nvSpPr>
        <p:spPr>
          <a:xfrm>
            <a:off x="6420751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3C4E7-8B01-B747-B888-B6EE70D78420}"/>
              </a:ext>
            </a:extLst>
          </p:cNvPr>
          <p:cNvSpPr/>
          <p:nvPr/>
        </p:nvSpPr>
        <p:spPr>
          <a:xfrm>
            <a:off x="7775887" y="538117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C964BE-2FC3-2B4D-A3F8-A6FEEE7A60E0}"/>
              </a:ext>
            </a:extLst>
          </p:cNvPr>
          <p:cNvSpPr/>
          <p:nvPr/>
        </p:nvSpPr>
        <p:spPr>
          <a:xfrm>
            <a:off x="9058207" y="5371248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86D665B-488D-EC48-BF86-800D1DFE8771}"/>
              </a:ext>
            </a:extLst>
          </p:cNvPr>
          <p:cNvSpPr/>
          <p:nvPr/>
        </p:nvSpPr>
        <p:spPr>
          <a:xfrm>
            <a:off x="6676392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DA8E91-BD7E-4441-8992-FCFC95F39E21}"/>
              </a:ext>
            </a:extLst>
          </p:cNvPr>
          <p:cNvSpPr/>
          <p:nvPr/>
        </p:nvSpPr>
        <p:spPr>
          <a:xfrm>
            <a:off x="7993261" y="556946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5E98BA0-8B68-5E41-BDCF-656C03116202}"/>
              </a:ext>
            </a:extLst>
          </p:cNvPr>
          <p:cNvSpPr/>
          <p:nvPr/>
        </p:nvSpPr>
        <p:spPr>
          <a:xfrm>
            <a:off x="9310130" y="5565844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A471A7-F117-0943-BFD7-563CE0C7A067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020456-3835-0048-B21F-A98F1260FC1F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D9E95B-61F7-A341-86BC-51553B5B79F4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B327C1-779E-F74B-8E69-66A6D7A30EC0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7129726" y="3816900"/>
            <a:ext cx="1311610" cy="6040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259084-0EF6-FA45-9FCF-8437DDF038B1}"/>
              </a:ext>
            </a:extLst>
          </p:cNvPr>
          <p:cNvCxnSpPr>
            <a:cxnSpLocks/>
          </p:cNvCxnSpPr>
          <p:nvPr/>
        </p:nvCxnSpPr>
        <p:spPr>
          <a:xfrm flipH="1">
            <a:off x="7155679" y="4983500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0D2AE6-C733-CE47-AB74-EDB2D382B39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7315946" y="4965246"/>
            <a:ext cx="1160143" cy="604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2C4AF0-3B75-5A40-AAE3-2FAE77647A5E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0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BDCAA7A7-8F1B-B343-AC66-37B3A55145AE}"/>
              </a:ext>
            </a:extLst>
          </p:cNvPr>
          <p:cNvSpPr/>
          <p:nvPr/>
        </p:nvSpPr>
        <p:spPr>
          <a:xfrm>
            <a:off x="119269" y="62962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CB5A639-5754-E947-A6D0-6FC093E57509}"/>
              </a:ext>
            </a:extLst>
          </p:cNvPr>
          <p:cNvSpPr/>
          <p:nvPr/>
        </p:nvSpPr>
        <p:spPr>
          <a:xfrm>
            <a:off x="3687860" y="59634"/>
            <a:ext cx="4829607" cy="1264291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FA754-DC42-C34B-8849-ABA2D72C0066}"/>
              </a:ext>
            </a:extLst>
          </p:cNvPr>
          <p:cNvSpPr/>
          <p:nvPr/>
        </p:nvSpPr>
        <p:spPr>
          <a:xfrm>
            <a:off x="4275630" y="127265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err="1">
                <a:effectLst/>
                <a:latin typeface="Monaco" pitchFamily="2" charset="77"/>
              </a:rPr>
              <a:t>DebruijnExtend</a:t>
            </a:r>
            <a:endParaRPr lang="en-US" sz="3200" u="sng" dirty="0">
              <a:effectLst/>
              <a:latin typeface="Monac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/>
              <p:nvPr/>
            </p:nvSpPr>
            <p:spPr>
              <a:xfrm>
                <a:off x="270833" y="-9314"/>
                <a:ext cx="331905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/>
                  <a:t>INPUT:</a:t>
                </a:r>
              </a:p>
              <a:p>
                <a:pPr/>
                <a:r>
                  <a:rPr lang="en-US" sz="2000" dirty="0"/>
                  <a:t>Protein Sequence = ATWGRTG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 = 3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CC1A4-F07A-FF48-8DF0-FA44CE81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3" y="-9314"/>
                <a:ext cx="3319050" cy="1323439"/>
              </a:xfrm>
              <a:prstGeom prst="rect">
                <a:avLst/>
              </a:prstGeom>
              <a:blipFill>
                <a:blip r:embed="rId3"/>
                <a:stretch>
                  <a:fillRect l="-1908" t="-2857" r="-11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15062FE-5CEB-594E-8744-087EB95757C1}"/>
              </a:ext>
            </a:extLst>
          </p:cNvPr>
          <p:cNvSpPr/>
          <p:nvPr/>
        </p:nvSpPr>
        <p:spPr>
          <a:xfrm>
            <a:off x="8601754" y="50320"/>
            <a:ext cx="3438824" cy="126429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FEB39D-7313-DA46-8175-D03CBE02EA9D}"/>
              </a:ext>
            </a:extLst>
          </p:cNvPr>
          <p:cNvSpPr/>
          <p:nvPr/>
        </p:nvSpPr>
        <p:spPr>
          <a:xfrm>
            <a:off x="8733647" y="66997"/>
            <a:ext cx="264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OUTPUT (most probable):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911953F-A95C-FB4C-9C5D-8B5296DDEA71}"/>
              </a:ext>
            </a:extLst>
          </p:cNvPr>
          <p:cNvSpPr/>
          <p:nvPr/>
        </p:nvSpPr>
        <p:spPr>
          <a:xfrm>
            <a:off x="10074498" y="323757"/>
            <a:ext cx="21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Prob</a:t>
            </a:r>
            <a:r>
              <a:rPr lang="en-US" sz="2800" dirty="0"/>
              <a:t>: 0.1215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C4B192-83D3-A943-BF36-AB42FCB9B978}"/>
              </a:ext>
            </a:extLst>
          </p:cNvPr>
          <p:cNvSpPr/>
          <p:nvPr/>
        </p:nvSpPr>
        <p:spPr>
          <a:xfrm>
            <a:off x="8718620" y="35963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CCEEEEE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CB7D7C5D-823A-0546-9C26-3F8B5C81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93" y="3712998"/>
            <a:ext cx="4829607" cy="2959419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EABC25BB-D9CB-9A42-9B35-77C9B3728396}"/>
              </a:ext>
            </a:extLst>
          </p:cNvPr>
          <p:cNvSpPr/>
          <p:nvPr/>
        </p:nvSpPr>
        <p:spPr>
          <a:xfrm rot="10800000">
            <a:off x="6906985" y="3809179"/>
            <a:ext cx="455407" cy="2863237"/>
          </a:xfrm>
          <a:prstGeom prst="rightBrace">
            <a:avLst>
              <a:gd name="adj1" fmla="val 8333"/>
              <a:gd name="adj2" fmla="val 90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4A00FF3-3B3A-3046-8098-2C72C0500F8A}"/>
              </a:ext>
            </a:extLst>
          </p:cNvPr>
          <p:cNvSpPr/>
          <p:nvPr/>
        </p:nvSpPr>
        <p:spPr>
          <a:xfrm rot="10800000">
            <a:off x="6906982" y="1360471"/>
            <a:ext cx="455409" cy="2402871"/>
          </a:xfrm>
          <a:prstGeom prst="rightBrace">
            <a:avLst>
              <a:gd name="adj1" fmla="val 8333"/>
              <a:gd name="adj2" fmla="val 90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5B1FF-1880-9A40-8FFB-597A8A3505FC}"/>
              </a:ext>
            </a:extLst>
          </p:cNvPr>
          <p:cNvSpPr/>
          <p:nvPr/>
        </p:nvSpPr>
        <p:spPr>
          <a:xfrm>
            <a:off x="4204009" y="1424080"/>
            <a:ext cx="2996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 – K-</a:t>
            </a:r>
            <a:r>
              <a:rPr lang="en-US" b="1" dirty="0" err="1"/>
              <a:t>mer</a:t>
            </a:r>
            <a:r>
              <a:rPr lang="en-US" b="1" dirty="0"/>
              <a:t> Mapping</a:t>
            </a:r>
          </a:p>
          <a:p>
            <a:endParaRPr lang="en-US" dirty="0"/>
          </a:p>
          <a:p>
            <a:r>
              <a:rPr lang="en-US" dirty="0"/>
              <a:t>Look up the corresponding set of secondary structures for each k-</a:t>
            </a:r>
            <a:r>
              <a:rPr lang="en-US" dirty="0" err="1"/>
              <a:t>mer</a:t>
            </a:r>
            <a:r>
              <a:rPr lang="en-US" dirty="0"/>
              <a:t> using the precomputed hash table.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285F5-EEFC-D04A-95DA-08EDE63D789C}"/>
              </a:ext>
            </a:extLst>
          </p:cNvPr>
          <p:cNvSpPr/>
          <p:nvPr/>
        </p:nvSpPr>
        <p:spPr>
          <a:xfrm>
            <a:off x="4169173" y="3702240"/>
            <a:ext cx="2996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 – Stitch-Extend</a:t>
            </a:r>
          </a:p>
          <a:p>
            <a:endParaRPr lang="en-US" dirty="0"/>
          </a:p>
          <a:p>
            <a:r>
              <a:rPr lang="en-US" dirty="0"/>
              <a:t>Use BFS to traverse the </a:t>
            </a:r>
            <a:r>
              <a:rPr lang="en-US" dirty="0" err="1"/>
              <a:t>Debruijn</a:t>
            </a:r>
            <a:r>
              <a:rPr lang="en-US" dirty="0"/>
              <a:t> graph to find the highest weighted path. This is implemented using a dynamic programming method where the subproblem is matching the contracted nodes to the nodes of the next layer.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2897E1-82DD-564A-9B6C-950EA427B836}"/>
              </a:ext>
            </a:extLst>
          </p:cNvPr>
          <p:cNvSpPr/>
          <p:nvPr/>
        </p:nvSpPr>
        <p:spPr>
          <a:xfrm>
            <a:off x="134149" y="3095661"/>
            <a:ext cx="40524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0 – Hash Table (Training)</a:t>
            </a:r>
          </a:p>
          <a:p>
            <a:endParaRPr lang="en-US" dirty="0"/>
          </a:p>
          <a:p>
            <a:r>
              <a:rPr lang="en-US" dirty="0"/>
              <a:t>For each k-</a:t>
            </a:r>
            <a:r>
              <a:rPr lang="en-US" dirty="0" err="1"/>
              <a:t>mer</a:t>
            </a:r>
            <a:r>
              <a:rPr lang="en-US" dirty="0"/>
              <a:t> in a training database, find every possible secondary structure and its probability.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F1CAE-265D-8844-B69D-7E3CCE07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68" y="4632220"/>
            <a:ext cx="2861057" cy="20401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DA128B-C321-B949-8B24-64F6B28DDC0A}"/>
              </a:ext>
            </a:extLst>
          </p:cNvPr>
          <p:cNvSpPr/>
          <p:nvPr/>
        </p:nvSpPr>
        <p:spPr>
          <a:xfrm>
            <a:off x="116731" y="1418068"/>
            <a:ext cx="405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of using software (CMD line)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23EC7-0F52-F943-B295-77A9B2E940D8}"/>
              </a:ext>
            </a:extLst>
          </p:cNvPr>
          <p:cNvSpPr/>
          <p:nvPr/>
        </p:nvSpPr>
        <p:spPr>
          <a:xfrm>
            <a:off x="152635" y="1770878"/>
            <a:ext cx="4570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python </a:t>
            </a:r>
            <a:r>
              <a:rPr lang="en-US" sz="1600" dirty="0" err="1"/>
              <a:t>DebruijnExtend.py</a:t>
            </a:r>
            <a:r>
              <a:rPr lang="en-US" sz="1600" dirty="0"/>
              <a:t> </a:t>
            </a:r>
            <a:r>
              <a:rPr lang="en-US" sz="1600" dirty="0" err="1"/>
              <a:t>gfp.fasta</a:t>
            </a:r>
            <a:r>
              <a:rPr lang="en-US" sz="1600" dirty="0"/>
              <a:t> 4 gfp.ss3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90B73-555B-E64C-8156-FB1AA914631E}"/>
              </a:ext>
            </a:extLst>
          </p:cNvPr>
          <p:cNvSpPr/>
          <p:nvPr/>
        </p:nvSpPr>
        <p:spPr>
          <a:xfrm>
            <a:off x="151565" y="2250005"/>
            <a:ext cx="3438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Monaco" pitchFamily="2" charset="77"/>
              </a:rPr>
              <a:t>CCCCCCCCCCCEEEEEEEEEEECCEEEEEEEEEEEECCCCEEEEEEEECCCCCCCCHHHHCCCCCCHHHC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A37B0-E897-6247-9B0A-3D913035FF62}"/>
              </a:ext>
            </a:extLst>
          </p:cNvPr>
          <p:cNvSpPr/>
          <p:nvPr/>
        </p:nvSpPr>
        <p:spPr>
          <a:xfrm>
            <a:off x="152326" y="2711670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Monaco" pitchFamily="2" charset="77"/>
              </a:rPr>
              <a:t>-log(P)=</a:t>
            </a:r>
            <a:r>
              <a:rPr lang="en-US" sz="1200" dirty="0">
                <a:effectLst/>
                <a:latin typeface="Monaco" pitchFamily="2" charset="77"/>
              </a:rPr>
              <a:t>231.1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/>
              <p:nvPr/>
            </p:nvSpPr>
            <p:spPr>
              <a:xfrm>
                <a:off x="8908419" y="873357"/>
                <a:ext cx="3012748" cy="3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4F446-2209-1747-8D1D-A0086BDB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19" y="873357"/>
                <a:ext cx="3012748" cy="318805"/>
              </a:xfrm>
              <a:prstGeom prst="rect">
                <a:avLst/>
              </a:prstGeom>
              <a:blipFill>
                <a:blip r:embed="rId6"/>
                <a:stretch>
                  <a:fillRect l="-1681" r="-25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41A2324-EED6-6347-B2C0-D1DA62498808}"/>
              </a:ext>
            </a:extLst>
          </p:cNvPr>
          <p:cNvSpPr/>
          <p:nvPr/>
        </p:nvSpPr>
        <p:spPr>
          <a:xfrm>
            <a:off x="4186663" y="697265"/>
            <a:ext cx="4000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Dreycey Albin, Angela </a:t>
            </a:r>
            <a:r>
              <a:rPr lang="en-US" sz="2800" dirty="0" err="1"/>
              <a:t>Folz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DBF46-161D-F94B-BFC5-6204D2D95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318" y="1314125"/>
            <a:ext cx="4570515" cy="247831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E0D898E-0B18-E947-8FB9-9E7F44E1C148}"/>
              </a:ext>
            </a:extLst>
          </p:cNvPr>
          <p:cNvSpPr/>
          <p:nvPr/>
        </p:nvSpPr>
        <p:spPr>
          <a:xfrm>
            <a:off x="7172120" y="383412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8C3CE8-AFCE-1E45-90BD-CA5CC0806FD2}"/>
              </a:ext>
            </a:extLst>
          </p:cNvPr>
          <p:cNvSpPr/>
          <p:nvPr/>
        </p:nvSpPr>
        <p:spPr>
          <a:xfrm>
            <a:off x="7179507" y="444755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909D0-6BB2-0545-BF73-26D380C96D41}"/>
              </a:ext>
            </a:extLst>
          </p:cNvPr>
          <p:cNvSpPr/>
          <p:nvPr/>
        </p:nvSpPr>
        <p:spPr>
          <a:xfrm>
            <a:off x="7179507" y="509563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2F8F2A-483B-4843-BB8F-CDF3BADB8E4C}"/>
              </a:ext>
            </a:extLst>
          </p:cNvPr>
          <p:cNvSpPr/>
          <p:nvPr/>
        </p:nvSpPr>
        <p:spPr>
          <a:xfrm>
            <a:off x="7180026" y="569990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197FE-124B-2749-820A-1A064226EF95}"/>
              </a:ext>
            </a:extLst>
          </p:cNvPr>
          <p:cNvSpPr/>
          <p:nvPr/>
        </p:nvSpPr>
        <p:spPr>
          <a:xfrm>
            <a:off x="7179507" y="628516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41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</p:spTree>
    <p:extLst>
      <p:ext uri="{BB962C8B-B14F-4D97-AF65-F5344CB8AC3E}">
        <p14:creationId xmlns:p14="http://schemas.microsoft.com/office/powerpoint/2010/main" val="693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6380996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736132" y="191877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</p:spTree>
    <p:extLst>
      <p:ext uri="{BB962C8B-B14F-4D97-AF65-F5344CB8AC3E}">
        <p14:creationId xmlns:p14="http://schemas.microsoft.com/office/powerpoint/2010/main" val="242772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9446E-53B2-8346-92D7-D9613F522A27}"/>
              </a:ext>
            </a:extLst>
          </p:cNvPr>
          <p:cNvSpPr/>
          <p:nvPr/>
        </p:nvSpPr>
        <p:spPr>
          <a:xfrm>
            <a:off x="6841179" y="102947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B2EF9-DFD0-8745-B774-A126ECE36557}"/>
              </a:ext>
            </a:extLst>
          </p:cNvPr>
          <p:cNvSpPr/>
          <p:nvPr/>
        </p:nvSpPr>
        <p:spPr>
          <a:xfrm>
            <a:off x="8165810" y="1033101"/>
            <a:ext cx="54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F6DB0-20C2-3D4C-A6A3-641300D9ACF1}"/>
              </a:ext>
            </a:extLst>
          </p:cNvPr>
          <p:cNvSpPr/>
          <p:nvPr/>
        </p:nvSpPr>
        <p:spPr>
          <a:xfrm>
            <a:off x="9444463" y="10245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HHH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77179-7849-1241-8D7A-27E41474CE4B}"/>
              </a:ext>
            </a:extLst>
          </p:cNvPr>
          <p:cNvSpPr/>
          <p:nvPr/>
        </p:nvSpPr>
        <p:spPr>
          <a:xfrm>
            <a:off x="6380996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AE309-8169-344C-86C8-6B21757ECE37}"/>
              </a:ext>
            </a:extLst>
          </p:cNvPr>
          <p:cNvSpPr/>
          <p:nvPr/>
        </p:nvSpPr>
        <p:spPr>
          <a:xfrm>
            <a:off x="7736132" y="77042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D935-3D44-8A42-A98E-20415BCB85ED}"/>
              </a:ext>
            </a:extLst>
          </p:cNvPr>
          <p:cNvSpPr/>
          <p:nvPr/>
        </p:nvSpPr>
        <p:spPr>
          <a:xfrm>
            <a:off x="9018452" y="76049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457BB-397B-8F41-AD28-362DBF634F5B}"/>
              </a:ext>
            </a:extLst>
          </p:cNvPr>
          <p:cNvSpPr/>
          <p:nvPr/>
        </p:nvSpPr>
        <p:spPr>
          <a:xfrm>
            <a:off x="6636637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E79A9D-B1C7-F84A-9B95-5BF08FC341A2}"/>
              </a:ext>
            </a:extLst>
          </p:cNvPr>
          <p:cNvSpPr/>
          <p:nvPr/>
        </p:nvSpPr>
        <p:spPr>
          <a:xfrm>
            <a:off x="7953506" y="958712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5AADE0-3730-1C40-ABA5-0DEF06087A62}"/>
              </a:ext>
            </a:extLst>
          </p:cNvPr>
          <p:cNvSpPr/>
          <p:nvPr/>
        </p:nvSpPr>
        <p:spPr>
          <a:xfrm>
            <a:off x="9270375" y="9550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1, Layer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B7BA7-1BDE-114C-A0C3-6DAF5AD5B195}"/>
              </a:ext>
            </a:extLst>
          </p:cNvPr>
          <p:cNvCxnSpPr>
            <a:cxnSpLocks/>
          </p:cNvCxnSpPr>
          <p:nvPr/>
        </p:nvCxnSpPr>
        <p:spPr>
          <a:xfrm flipH="1">
            <a:off x="7119465" y="1512768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589A3-160E-8047-8A6B-D859F29E8D18}"/>
              </a:ext>
            </a:extLst>
          </p:cNvPr>
          <p:cNvCxnSpPr>
            <a:cxnSpLocks/>
          </p:cNvCxnSpPr>
          <p:nvPr/>
        </p:nvCxnSpPr>
        <p:spPr>
          <a:xfrm flipH="1">
            <a:off x="8439499" y="1496635"/>
            <a:ext cx="8316" cy="590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0CAAF-F006-2042-A038-3FE5ECE4DF47}"/>
              </a:ext>
            </a:extLst>
          </p:cNvPr>
          <p:cNvSpPr/>
          <p:nvPr/>
        </p:nvSpPr>
        <p:spPr>
          <a:xfrm>
            <a:off x="6857408" y="3244334"/>
            <a:ext cx="7825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E2D41-B937-BE41-BC0A-96D592017BEE}"/>
              </a:ext>
            </a:extLst>
          </p:cNvPr>
          <p:cNvSpPr/>
          <p:nvPr/>
        </p:nvSpPr>
        <p:spPr>
          <a:xfrm>
            <a:off x="7107438" y="3521333"/>
            <a:ext cx="7649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554E2-E13D-F749-9B1A-6E57D52BC119}"/>
              </a:ext>
            </a:extLst>
          </p:cNvPr>
          <p:cNvSpPr/>
          <p:nvPr/>
        </p:nvSpPr>
        <p:spPr>
          <a:xfrm>
            <a:off x="8654523" y="3245192"/>
            <a:ext cx="778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AE020-4B50-EA4A-84FA-2DED28CFDE6D}"/>
              </a:ext>
            </a:extLst>
          </p:cNvPr>
          <p:cNvSpPr/>
          <p:nvPr/>
        </p:nvSpPr>
        <p:spPr>
          <a:xfrm>
            <a:off x="8852632" y="3588566"/>
            <a:ext cx="8354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C0160-5D37-6B4A-B829-6F75BFE39D79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</p:spTree>
    <p:extLst>
      <p:ext uri="{BB962C8B-B14F-4D97-AF65-F5344CB8AC3E}">
        <p14:creationId xmlns:p14="http://schemas.microsoft.com/office/powerpoint/2010/main" val="352116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189806" y="335497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865075" y="332473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7801897" y="306711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6434814" y="300557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8330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A9CBC-7C8C-BE4C-98DE-9948A8E57907}"/>
              </a:ext>
            </a:extLst>
          </p:cNvPr>
          <p:cNvSpPr/>
          <p:nvPr/>
        </p:nvSpPr>
        <p:spPr>
          <a:xfrm>
            <a:off x="663359" y="2252214"/>
            <a:ext cx="113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748EC-6660-174B-802E-E162A2B48CF8}"/>
              </a:ext>
            </a:extLst>
          </p:cNvPr>
          <p:cNvSpPr/>
          <p:nvPr/>
        </p:nvSpPr>
        <p:spPr>
          <a:xfrm>
            <a:off x="632699" y="2875002"/>
            <a:ext cx="1185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72ABF-5D6A-2A43-BA48-5D67DA29146D}"/>
              </a:ext>
            </a:extLst>
          </p:cNvPr>
          <p:cNvSpPr/>
          <p:nvPr/>
        </p:nvSpPr>
        <p:spPr>
          <a:xfrm>
            <a:off x="2145011" y="2252214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0.3*0.9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56687-1C95-584E-8FE0-135165C414C1}"/>
              </a:ext>
            </a:extLst>
          </p:cNvPr>
          <p:cNvSpPr/>
          <p:nvPr/>
        </p:nvSpPr>
        <p:spPr>
          <a:xfrm>
            <a:off x="2145011" y="2875719"/>
            <a:ext cx="1584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0.2*0.1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A7A25-99D2-7544-B2BC-01EADF5D7229}"/>
              </a:ext>
            </a:extLst>
          </p:cNvPr>
          <p:cNvSpPr/>
          <p:nvPr/>
        </p:nvSpPr>
        <p:spPr>
          <a:xfrm>
            <a:off x="6911226" y="4397018"/>
            <a:ext cx="9701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CCEE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68C28-CDD5-F841-A11D-F623B4FCB6CD}"/>
              </a:ext>
            </a:extLst>
          </p:cNvPr>
          <p:cNvSpPr/>
          <p:nvPr/>
        </p:nvSpPr>
        <p:spPr>
          <a:xfrm>
            <a:off x="9018452" y="4704932"/>
            <a:ext cx="8178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DBF80-1CF4-D941-BA0A-B14E2C904748}"/>
              </a:ext>
            </a:extLst>
          </p:cNvPr>
          <p:cNvSpPr/>
          <p:nvPr/>
        </p:nvSpPr>
        <p:spPr>
          <a:xfrm>
            <a:off x="8677606" y="4427933"/>
            <a:ext cx="1018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ECCH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A947C-FDB7-6E42-A5DC-6B48A86250EC}"/>
              </a:ext>
            </a:extLst>
          </p:cNvPr>
          <p:cNvSpPr/>
          <p:nvPr/>
        </p:nvSpPr>
        <p:spPr>
          <a:xfrm>
            <a:off x="7327719" y="4704932"/>
            <a:ext cx="7473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B8C7B-BFA6-3A42-9827-FC0DE10003C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632699" y="3646057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2116110" y="3704428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663359" y="4381766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2044689" y="4448755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880FAC-23C5-8545-91F0-675A1203F36F}"/>
              </a:ext>
            </a:extLst>
          </p:cNvPr>
          <p:cNvSpPr txBox="1"/>
          <p:nvPr/>
        </p:nvSpPr>
        <p:spPr>
          <a:xfrm>
            <a:off x="3713129" y="230535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193A24-8FFC-164E-BF1D-36029C47ED96}"/>
              </a:ext>
            </a:extLst>
          </p:cNvPr>
          <p:cNvSpPr txBox="1"/>
          <p:nvPr/>
        </p:nvSpPr>
        <p:spPr>
          <a:xfrm>
            <a:off x="3695995" y="2880885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CFE0FB-6624-424F-BE9E-27CC6FA7BF63}"/>
              </a:ext>
            </a:extLst>
          </p:cNvPr>
          <p:cNvSpPr txBox="1"/>
          <p:nvPr/>
        </p:nvSpPr>
        <p:spPr>
          <a:xfrm>
            <a:off x="4436613" y="373520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A6CE-9702-CD48-9748-B1246E6E05DC}"/>
              </a:ext>
            </a:extLst>
          </p:cNvPr>
          <p:cNvSpPr txBox="1"/>
          <p:nvPr/>
        </p:nvSpPr>
        <p:spPr>
          <a:xfrm>
            <a:off x="4436613" y="4467747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21008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61D13-05EF-CF40-8B83-EA2D6284C9A9}"/>
              </a:ext>
            </a:extLst>
          </p:cNvPr>
          <p:cNvSpPr txBox="1"/>
          <p:nvPr/>
        </p:nvSpPr>
        <p:spPr>
          <a:xfrm>
            <a:off x="712520" y="308759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ATWGRTG</a:t>
            </a:r>
          </a:p>
          <a:p>
            <a:r>
              <a:rPr lang="en-US" dirty="0"/>
              <a:t>K =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D2A1F9-6C30-FE49-B22F-C08691452DC7}"/>
              </a:ext>
            </a:extLst>
          </p:cNvPr>
          <p:cNvSpPr/>
          <p:nvPr/>
        </p:nvSpPr>
        <p:spPr>
          <a:xfrm>
            <a:off x="6841179" y="217782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8EFAE-BDE1-5C4D-BC4D-8D3B8590CF8E}"/>
              </a:ext>
            </a:extLst>
          </p:cNvPr>
          <p:cNvSpPr/>
          <p:nvPr/>
        </p:nvSpPr>
        <p:spPr>
          <a:xfrm>
            <a:off x="8165810" y="2181447"/>
            <a:ext cx="6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0180D-C4BB-FF41-B4AE-428FDB1A7404}"/>
              </a:ext>
            </a:extLst>
          </p:cNvPr>
          <p:cNvSpPr/>
          <p:nvPr/>
        </p:nvSpPr>
        <p:spPr>
          <a:xfrm>
            <a:off x="5972285" y="187920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0.3*0.9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F00BBC-9DDA-894D-AF80-D3A046FA07A0}"/>
              </a:ext>
            </a:extLst>
          </p:cNvPr>
          <p:cNvSpPr/>
          <p:nvPr/>
        </p:nvSpPr>
        <p:spPr>
          <a:xfrm>
            <a:off x="7449772" y="1866938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0.2*0.1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5B89E3-38B8-074E-83D7-E41788F6D2E9}"/>
              </a:ext>
            </a:extLst>
          </p:cNvPr>
          <p:cNvSpPr/>
          <p:nvPr/>
        </p:nvSpPr>
        <p:spPr>
          <a:xfrm>
            <a:off x="6636637" y="2103436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E951E4-6E16-FA48-AD5E-EA6633F2EE78}"/>
              </a:ext>
            </a:extLst>
          </p:cNvPr>
          <p:cNvSpPr/>
          <p:nvPr/>
        </p:nvSpPr>
        <p:spPr>
          <a:xfrm>
            <a:off x="7953506" y="2107058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D5B6-9CEC-FE4C-BA91-A45A643D6B1D}"/>
              </a:ext>
            </a:extLst>
          </p:cNvPr>
          <p:cNvSpPr/>
          <p:nvPr/>
        </p:nvSpPr>
        <p:spPr>
          <a:xfrm>
            <a:off x="474134" y="2087303"/>
            <a:ext cx="4724400" cy="43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14E5E-FBCB-1D43-8084-B4AE676C2D11}"/>
              </a:ext>
            </a:extLst>
          </p:cNvPr>
          <p:cNvSpPr/>
          <p:nvPr/>
        </p:nvSpPr>
        <p:spPr>
          <a:xfrm>
            <a:off x="421639" y="1460280"/>
            <a:ext cx="306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dirty="0" err="1">
                <a:solidFill>
                  <a:srgbClr val="24292E"/>
                </a:solidFill>
                <a:effectLst/>
                <a:latin typeface="SFMono-Regular"/>
              </a:rPr>
              <a:t>stitchextend_dict</a:t>
            </a:r>
            <a:endParaRPr 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D56B0-4F04-494A-9B19-BD894D7CA9B8}"/>
              </a:ext>
            </a:extLst>
          </p:cNvPr>
          <p:cNvSpPr txBox="1"/>
          <p:nvPr/>
        </p:nvSpPr>
        <p:spPr>
          <a:xfrm>
            <a:off x="9018452" y="6124987"/>
            <a:ext cx="276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2, Layer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750952-4ABB-B840-9DAB-202F4C1488F6}"/>
              </a:ext>
            </a:extLst>
          </p:cNvPr>
          <p:cNvSpPr/>
          <p:nvPr/>
        </p:nvSpPr>
        <p:spPr>
          <a:xfrm>
            <a:off x="8089674" y="336955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CCEEE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46A852-997B-B742-86AE-C2C5DD9A1705}"/>
              </a:ext>
            </a:extLst>
          </p:cNvPr>
          <p:cNvSpPr/>
          <p:nvPr/>
        </p:nvSpPr>
        <p:spPr>
          <a:xfrm>
            <a:off x="6711598" y="3344197"/>
            <a:ext cx="7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831ED-1B80-E74A-8E0C-47C0C10AD6CC}"/>
              </a:ext>
            </a:extLst>
          </p:cNvPr>
          <p:cNvSpPr/>
          <p:nvPr/>
        </p:nvSpPr>
        <p:spPr>
          <a:xfrm>
            <a:off x="8815639" y="3062065"/>
            <a:ext cx="128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0.3*0.9*0.9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A4CEC-4F15-7349-B0FE-4B4CBEA8BA98}"/>
              </a:ext>
            </a:extLst>
          </p:cNvPr>
          <p:cNvSpPr/>
          <p:nvPr/>
        </p:nvSpPr>
        <p:spPr>
          <a:xfrm>
            <a:off x="5603669" y="3005574"/>
            <a:ext cx="14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0.2*0.1*0.1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0CEBA4-BF7F-9640-ADBB-19F4701C88FA}"/>
              </a:ext>
            </a:extLst>
          </p:cNvPr>
          <p:cNvSpPr/>
          <p:nvPr/>
        </p:nvSpPr>
        <p:spPr>
          <a:xfrm>
            <a:off x="6640177" y="3264629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456FD2-C804-694F-9942-0C251C6A5AC6}"/>
              </a:ext>
            </a:extLst>
          </p:cNvPr>
          <p:cNvSpPr/>
          <p:nvPr/>
        </p:nvSpPr>
        <p:spPr>
          <a:xfrm>
            <a:off x="7958508" y="3298790"/>
            <a:ext cx="965655" cy="518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7CEBD-9899-4C4B-B58A-C400E66BED3C}"/>
              </a:ext>
            </a:extLst>
          </p:cNvPr>
          <p:cNvCxnSpPr>
            <a:cxnSpLocks/>
          </p:cNvCxnSpPr>
          <p:nvPr/>
        </p:nvCxnSpPr>
        <p:spPr>
          <a:xfrm>
            <a:off x="7155680" y="2631090"/>
            <a:ext cx="1307283" cy="536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C0D049-7391-D148-A088-EA4D1C483FB2}"/>
              </a:ext>
            </a:extLst>
          </p:cNvPr>
          <p:cNvCxnSpPr>
            <a:cxnSpLocks/>
          </p:cNvCxnSpPr>
          <p:nvPr/>
        </p:nvCxnSpPr>
        <p:spPr>
          <a:xfrm flipH="1">
            <a:off x="7315946" y="2663596"/>
            <a:ext cx="1147018" cy="517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C4B8C7B-BFA6-3A42-9827-FC0DE10003CA}"/>
              </a:ext>
            </a:extLst>
          </p:cNvPr>
          <p:cNvSpPr txBox="1"/>
          <p:nvPr/>
        </p:nvSpPr>
        <p:spPr>
          <a:xfrm>
            <a:off x="8741609" y="5622168"/>
            <a:ext cx="303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Contraction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AB462-F5DA-5C40-8ADD-181AA59F643A}"/>
              </a:ext>
            </a:extLst>
          </p:cNvPr>
          <p:cNvSpPr/>
          <p:nvPr/>
        </p:nvSpPr>
        <p:spPr>
          <a:xfrm>
            <a:off x="496818" y="2087303"/>
            <a:ext cx="1411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ECCHE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705CC8-34EA-1345-ACD3-9CD2BDD84FE7}"/>
              </a:ext>
            </a:extLst>
          </p:cNvPr>
          <p:cNvSpPr/>
          <p:nvPr/>
        </p:nvSpPr>
        <p:spPr>
          <a:xfrm>
            <a:off x="1980229" y="2078685"/>
            <a:ext cx="2803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0.2*0.1*0.1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79596-0C41-1944-A403-3F7718D2D517}"/>
              </a:ext>
            </a:extLst>
          </p:cNvPr>
          <p:cNvSpPr/>
          <p:nvPr/>
        </p:nvSpPr>
        <p:spPr>
          <a:xfrm>
            <a:off x="527478" y="2823012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CCEEE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80B9F-8D57-184A-B00F-F5418EF20955}"/>
              </a:ext>
            </a:extLst>
          </p:cNvPr>
          <p:cNvSpPr/>
          <p:nvPr/>
        </p:nvSpPr>
        <p:spPr>
          <a:xfrm>
            <a:off x="1908808" y="2823012"/>
            <a:ext cx="311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0.3*0.9*0.9</a:t>
            </a:r>
          </a:p>
        </p:txBody>
      </p:sp>
    </p:spTree>
    <p:extLst>
      <p:ext uri="{BB962C8B-B14F-4D97-AF65-F5344CB8AC3E}">
        <p14:creationId xmlns:p14="http://schemas.microsoft.com/office/powerpoint/2010/main" val="6356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1031</Words>
  <Application>Microsoft Macintosh PowerPoint</Application>
  <PresentationFormat>Widescreen</PresentationFormat>
  <Paragraphs>545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Monaco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14</cp:revision>
  <dcterms:created xsi:type="dcterms:W3CDTF">2020-11-30T01:18:40Z</dcterms:created>
  <dcterms:modified xsi:type="dcterms:W3CDTF">2020-11-30T03:31:48Z</dcterms:modified>
</cp:coreProperties>
</file>