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D853-EDFB-EC4B-8AB3-A9A167137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5D65-3AB0-854C-B514-6BCE6247D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310F-642B-7F4B-8FF5-085CA424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D7E9-18FA-C14A-A518-55BE9F06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4019-A781-9F41-B05C-8D41BDC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D355-9FC5-E64B-9D5E-18C8D0B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E4245-6656-4449-BD13-3823685A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E286-DB06-D541-9CA0-6C824432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3C51-FE80-3149-91BD-B5863101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86D9-310B-FF4C-A883-D0F73DD6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5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F8BCB-C2A0-8E4C-81CB-04BB13737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07AE0-697B-244E-94D1-252BA25FC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1D21-D1C6-B94C-B861-6F38D65C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B52D0-0C77-6747-A858-BE18D437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1D7D-3AE9-8D4F-9351-F4141D3B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9EA-3899-FA4F-92F3-C6212E7B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428E-728C-2946-876F-157FB839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1B37-751E-3740-8C6C-F0EB6E19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B373-7585-B145-80BA-AC16BD80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7849-A424-4646-95CA-31882FB8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2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CF6D-AB23-EF4D-B687-28EC8CF8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90E26-6485-DA45-BEAE-E05A53FFB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8E75-05DB-6A4A-99EE-965B3F25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A113-58B7-5B45-8D3D-43E374CA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58ED-51EF-B54A-B466-6EDE4806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F09D-2597-EB42-9C5C-ACEDEAE7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8961-244B-1144-AEA0-C8D44E90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30952-32F2-5447-B37C-9F7A0B64C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6E01-7044-0749-8388-D84D252F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73226-756F-3249-AA4A-CDF2A169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BC00A-4D57-B742-B14A-23739C06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C95F-D271-B74F-85DE-C72FDDDE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D044-884C-A24F-937C-A244A917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B081-1CE0-D44E-BC53-EB7AD923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DFEAD-7562-5D42-B621-6DC84C96D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06585-32BC-EF49-8B20-B74C33F82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1AE7A-540E-8D4C-89F8-9110C1CA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8C7F2-DCBB-D840-AD71-A2B8F7F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44FC8-1BE2-1D41-A3BF-6A8EB43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EF6A-8B2D-0847-8023-B91222DF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9195B-3F79-9740-86F6-C226CB22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91811-9484-8B4D-ADF2-95283E9E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75C20-0E1A-B34E-9FCD-CB6857C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39DC2-E33A-9748-8DD9-3430E30D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58D2B-B404-6F46-A838-B153172E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1D70-F5B7-0746-9F75-A794921F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E965-6567-5B43-A4F2-C4DA710E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6A4E-979E-8C46-89DD-33C70178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17EA3-9C93-1249-9BAC-AF965CC0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032E5-3ED5-8640-B32D-84A2BCEB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9891B-A994-A64D-9700-B29EDB74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5D29-0274-B648-8420-E5C01D1E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2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B379-7F6E-264C-AD07-0241C119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F7042-A40D-B143-80C9-576DE3359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8155E-7509-7749-81A8-98683B290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0CE9-002B-2045-9CC5-44EA750F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F342-3211-A741-B366-07B2632E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ED21E-1EA4-6A42-BEE5-78C675B1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8E4F0-D18A-AE48-9C58-3657D006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84CF-A390-A748-AB43-F2115FE02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FE791-4007-CD43-B134-E55CBDE5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15EE-2545-754B-99E1-B6196186C8B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FECE-93EE-6347-BB6D-545B17432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9216-D34A-FE41-BE06-BC1F3B0D1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3D27-4283-004B-8767-F1FDD651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AE65-32F6-CB48-8A1A-CCD92BA71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DebruijnExtend</a:t>
            </a:r>
            <a:br>
              <a:rPr lang="en-US" dirty="0"/>
            </a:br>
            <a:r>
              <a:rPr lang="en-US" dirty="0"/>
              <a:t>Step By Step</a:t>
            </a:r>
          </a:p>
        </p:txBody>
      </p:sp>
    </p:spTree>
    <p:extLst>
      <p:ext uri="{BB962C8B-B14F-4D97-AF65-F5344CB8AC3E}">
        <p14:creationId xmlns:p14="http://schemas.microsoft.com/office/powerpoint/2010/main" val="361062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496818" y="2087303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1980229" y="2078685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527478" y="2823012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1908808" y="2823012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</p:spTree>
    <p:extLst>
      <p:ext uri="{BB962C8B-B14F-4D97-AF65-F5344CB8AC3E}">
        <p14:creationId xmlns:p14="http://schemas.microsoft.com/office/powerpoint/2010/main" val="194649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496818" y="2087303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1980229" y="2078685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527478" y="2823012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1908808" y="2823012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877394" y="448736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6417211" y="42283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A4946-2F4E-1B49-89BE-59828EA7C3BC}"/>
              </a:ext>
            </a:extLst>
          </p:cNvPr>
          <p:cNvCxnSpPr>
            <a:cxnSpLocks/>
          </p:cNvCxnSpPr>
          <p:nvPr/>
        </p:nvCxnSpPr>
        <p:spPr>
          <a:xfrm flipH="1">
            <a:off x="7129726" y="3816900"/>
            <a:ext cx="1311610" cy="6040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8C341A-85F4-A84F-A4E3-0FB8D8AA5A81}"/>
              </a:ext>
            </a:extLst>
          </p:cNvPr>
          <p:cNvSpPr/>
          <p:nvPr/>
        </p:nvSpPr>
        <p:spPr>
          <a:xfrm>
            <a:off x="10372528" y="3982363"/>
            <a:ext cx="1225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CCEEE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0C0646-88F1-7046-82D9-1B9803557FDD}"/>
              </a:ext>
            </a:extLst>
          </p:cNvPr>
          <p:cNvSpPr/>
          <p:nvPr/>
        </p:nvSpPr>
        <p:spPr>
          <a:xfrm>
            <a:off x="11073410" y="4319019"/>
            <a:ext cx="785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95062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496818" y="2087303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1980229" y="2078685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527478" y="2823012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1908808" y="2823012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694780" y="44873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7597077" y="4228309"/>
            <a:ext cx="177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A4946-2F4E-1B49-89BE-59828EA7C3BC}"/>
              </a:ext>
            </a:extLst>
          </p:cNvPr>
          <p:cNvCxnSpPr>
            <a:cxnSpLocks/>
          </p:cNvCxnSpPr>
          <p:nvPr/>
        </p:nvCxnSpPr>
        <p:spPr>
          <a:xfrm flipH="1">
            <a:off x="7129726" y="3816900"/>
            <a:ext cx="1311610" cy="6040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B8183F-64AA-0941-9D6C-7F7EC6098A8A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9E1E1-749F-B54B-9CD1-D26A3D136E77}"/>
              </a:ext>
            </a:extLst>
          </p:cNvPr>
          <p:cNvSpPr txBox="1"/>
          <p:nvPr/>
        </p:nvSpPr>
        <p:spPr>
          <a:xfrm>
            <a:off x="4296953" y="2109462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322D0-8270-6B4B-BE97-3C1ECDBCAD34}"/>
              </a:ext>
            </a:extLst>
          </p:cNvPr>
          <p:cNvSpPr txBox="1"/>
          <p:nvPr/>
        </p:nvSpPr>
        <p:spPr>
          <a:xfrm>
            <a:off x="4328778" y="2852919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F8845-8DE8-114E-B022-7B837A98737D}"/>
              </a:ext>
            </a:extLst>
          </p:cNvPr>
          <p:cNvSpPr/>
          <p:nvPr/>
        </p:nvSpPr>
        <p:spPr>
          <a:xfrm>
            <a:off x="490470" y="3523105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7930D-AD18-F640-A6E2-8D100736D73B}"/>
              </a:ext>
            </a:extLst>
          </p:cNvPr>
          <p:cNvSpPr/>
          <p:nvPr/>
        </p:nvSpPr>
        <p:spPr>
          <a:xfrm>
            <a:off x="2069982" y="3650300"/>
            <a:ext cx="252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0.3*0.9*0.9*1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9C4EB-8FA2-BB4A-A5EF-C228A2D01187}"/>
              </a:ext>
            </a:extLst>
          </p:cNvPr>
          <p:cNvSpPr txBox="1"/>
          <p:nvPr/>
        </p:nvSpPr>
        <p:spPr>
          <a:xfrm>
            <a:off x="4318977" y="3591657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F354F-BC4B-1243-8436-511686DFCEE4}"/>
              </a:ext>
            </a:extLst>
          </p:cNvPr>
          <p:cNvSpPr/>
          <p:nvPr/>
        </p:nvSpPr>
        <p:spPr>
          <a:xfrm>
            <a:off x="10372528" y="3982363"/>
            <a:ext cx="1225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CCEEE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F30893-F72E-E54C-97F4-7DF1ECB9AD23}"/>
              </a:ext>
            </a:extLst>
          </p:cNvPr>
          <p:cNvSpPr/>
          <p:nvPr/>
        </p:nvSpPr>
        <p:spPr>
          <a:xfrm>
            <a:off x="11073410" y="4319019"/>
            <a:ext cx="785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202749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694780" y="44873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7597077" y="4228309"/>
            <a:ext cx="177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F8845-8DE8-114E-B022-7B837A98737D}"/>
              </a:ext>
            </a:extLst>
          </p:cNvPr>
          <p:cNvSpPr/>
          <p:nvPr/>
        </p:nvSpPr>
        <p:spPr>
          <a:xfrm>
            <a:off x="505864" y="2161440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7930D-AD18-F640-A6E2-8D100736D73B}"/>
              </a:ext>
            </a:extLst>
          </p:cNvPr>
          <p:cNvSpPr/>
          <p:nvPr/>
        </p:nvSpPr>
        <p:spPr>
          <a:xfrm>
            <a:off x="2085376" y="2288635"/>
            <a:ext cx="252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0.3*0.9*0.9*1</a:t>
            </a:r>
          </a:p>
        </p:txBody>
      </p:sp>
    </p:spTree>
    <p:extLst>
      <p:ext uri="{BB962C8B-B14F-4D97-AF65-F5344CB8AC3E}">
        <p14:creationId xmlns:p14="http://schemas.microsoft.com/office/powerpoint/2010/main" val="217236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694780" y="44873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7597077" y="4228309"/>
            <a:ext cx="177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F8845-8DE8-114E-B022-7B837A98737D}"/>
              </a:ext>
            </a:extLst>
          </p:cNvPr>
          <p:cNvSpPr/>
          <p:nvPr/>
        </p:nvSpPr>
        <p:spPr>
          <a:xfrm>
            <a:off x="505864" y="2161440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7930D-AD18-F640-A6E2-8D100736D73B}"/>
              </a:ext>
            </a:extLst>
          </p:cNvPr>
          <p:cNvSpPr/>
          <p:nvPr/>
        </p:nvSpPr>
        <p:spPr>
          <a:xfrm>
            <a:off x="2085376" y="2288635"/>
            <a:ext cx="252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0.3*0.9*0.9*1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880934" y="564023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8205565" y="5643855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E04A8-8E76-D34A-8F64-0FCAE8E1BB97}"/>
              </a:ext>
            </a:extLst>
          </p:cNvPr>
          <p:cNvSpPr/>
          <p:nvPr/>
        </p:nvSpPr>
        <p:spPr>
          <a:xfrm>
            <a:off x="9484218" y="563526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6420751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7775887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E05A23-FC45-3141-BB4C-5699DDF77CE3}"/>
              </a:ext>
            </a:extLst>
          </p:cNvPr>
          <p:cNvSpPr/>
          <p:nvPr/>
        </p:nvSpPr>
        <p:spPr>
          <a:xfrm>
            <a:off x="9058207" y="537124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4E3934-D481-7D4B-A5D6-426C7DF17FE9}"/>
              </a:ext>
            </a:extLst>
          </p:cNvPr>
          <p:cNvSpPr/>
          <p:nvPr/>
        </p:nvSpPr>
        <p:spPr>
          <a:xfrm>
            <a:off x="9310130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4411A7-072B-C54E-AD18-6B7C9D5D7084}"/>
              </a:ext>
            </a:extLst>
          </p:cNvPr>
          <p:cNvCxnSpPr>
            <a:cxnSpLocks/>
          </p:cNvCxnSpPr>
          <p:nvPr/>
        </p:nvCxnSpPr>
        <p:spPr>
          <a:xfrm flipH="1">
            <a:off x="7155679" y="4983500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E1AFC-F0B6-004E-962A-9C3495289A8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315946" y="4965246"/>
            <a:ext cx="1160143" cy="604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6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08B1B6F-61C9-6E4E-A805-226ACA120689}"/>
              </a:ext>
            </a:extLst>
          </p:cNvPr>
          <p:cNvSpPr txBox="1"/>
          <p:nvPr/>
        </p:nvSpPr>
        <p:spPr>
          <a:xfrm>
            <a:off x="8679021" y="3495219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2C2C7-B470-E642-8E72-90623786DB50}"/>
              </a:ext>
            </a:extLst>
          </p:cNvPr>
          <p:cNvSpPr/>
          <p:nvPr/>
        </p:nvSpPr>
        <p:spPr>
          <a:xfrm>
            <a:off x="6694780" y="44873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6ACA7-5B3E-7E43-8138-83C7ACD60479}"/>
              </a:ext>
            </a:extLst>
          </p:cNvPr>
          <p:cNvSpPr/>
          <p:nvPr/>
        </p:nvSpPr>
        <p:spPr>
          <a:xfrm>
            <a:off x="7597077" y="4228309"/>
            <a:ext cx="177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EF9A5-6C24-5D4C-8D2E-17D4D970177A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F8845-8DE8-114E-B022-7B837A98737D}"/>
              </a:ext>
            </a:extLst>
          </p:cNvPr>
          <p:cNvSpPr/>
          <p:nvPr/>
        </p:nvSpPr>
        <p:spPr>
          <a:xfrm>
            <a:off x="505864" y="2161440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7930D-AD18-F640-A6E2-8D100736D73B}"/>
              </a:ext>
            </a:extLst>
          </p:cNvPr>
          <p:cNvSpPr/>
          <p:nvPr/>
        </p:nvSpPr>
        <p:spPr>
          <a:xfrm>
            <a:off x="2085376" y="2288635"/>
            <a:ext cx="252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0.3*0.9*0.9*1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691271" y="56399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7983777" y="563526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5185871" y="527032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8679021" y="5270324"/>
            <a:ext cx="198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4411A7-072B-C54E-AD18-6B7C9D5D7084}"/>
              </a:ext>
            </a:extLst>
          </p:cNvPr>
          <p:cNvCxnSpPr>
            <a:cxnSpLocks/>
          </p:cNvCxnSpPr>
          <p:nvPr/>
        </p:nvCxnSpPr>
        <p:spPr>
          <a:xfrm flipH="1">
            <a:off x="7155679" y="4983500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E1AFC-F0B6-004E-962A-9C3495289A8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315946" y="4965246"/>
            <a:ext cx="1160143" cy="604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734D5-FDDC-8248-B7EF-D4B85078801A}"/>
              </a:ext>
            </a:extLst>
          </p:cNvPr>
          <p:cNvSpPr/>
          <p:nvPr/>
        </p:nvSpPr>
        <p:spPr>
          <a:xfrm>
            <a:off x="505864" y="3059668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D3493-03B7-CC47-B995-94DC8A339AA7}"/>
              </a:ext>
            </a:extLst>
          </p:cNvPr>
          <p:cNvSpPr/>
          <p:nvPr/>
        </p:nvSpPr>
        <p:spPr>
          <a:xfrm>
            <a:off x="525533" y="4015367"/>
            <a:ext cx="2001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5C250-A01A-6941-8707-3447C233E031}"/>
              </a:ext>
            </a:extLst>
          </p:cNvPr>
          <p:cNvSpPr/>
          <p:nvPr/>
        </p:nvSpPr>
        <p:spPr>
          <a:xfrm>
            <a:off x="2434662" y="3198963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B50B2-D367-8741-99B8-82CE435371D3}"/>
              </a:ext>
            </a:extLst>
          </p:cNvPr>
          <p:cNvSpPr/>
          <p:nvPr/>
        </p:nvSpPr>
        <p:spPr>
          <a:xfrm>
            <a:off x="2489099" y="416159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5F4E5C-61FA-8341-90C6-C6103B201F52}"/>
              </a:ext>
            </a:extLst>
          </p:cNvPr>
          <p:cNvSpPr txBox="1"/>
          <p:nvPr/>
        </p:nvSpPr>
        <p:spPr>
          <a:xfrm>
            <a:off x="4387980" y="2247789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BF9A7D-8D2A-564D-A40D-723680ECC5ED}"/>
              </a:ext>
            </a:extLst>
          </p:cNvPr>
          <p:cNvSpPr txBox="1"/>
          <p:nvPr/>
        </p:nvSpPr>
        <p:spPr>
          <a:xfrm>
            <a:off x="4802903" y="3171803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3DFBC-463B-3A48-9A2D-A8231EC4C98F}"/>
              </a:ext>
            </a:extLst>
          </p:cNvPr>
          <p:cNvSpPr txBox="1"/>
          <p:nvPr/>
        </p:nvSpPr>
        <p:spPr>
          <a:xfrm>
            <a:off x="4872182" y="4079994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2980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691271" y="56399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7983777" y="563526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5185871" y="527032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8679021" y="5270324"/>
            <a:ext cx="198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734D5-FDDC-8248-B7EF-D4B85078801A}"/>
              </a:ext>
            </a:extLst>
          </p:cNvPr>
          <p:cNvSpPr/>
          <p:nvPr/>
        </p:nvSpPr>
        <p:spPr>
          <a:xfrm>
            <a:off x="474134" y="2208330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D3493-03B7-CC47-B995-94DC8A339AA7}"/>
              </a:ext>
            </a:extLst>
          </p:cNvPr>
          <p:cNvSpPr/>
          <p:nvPr/>
        </p:nvSpPr>
        <p:spPr>
          <a:xfrm>
            <a:off x="493803" y="3164029"/>
            <a:ext cx="2001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5C250-A01A-6941-8707-3447C233E031}"/>
              </a:ext>
            </a:extLst>
          </p:cNvPr>
          <p:cNvSpPr/>
          <p:nvPr/>
        </p:nvSpPr>
        <p:spPr>
          <a:xfrm>
            <a:off x="2402932" y="234762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B50B2-D367-8741-99B8-82CE435371D3}"/>
              </a:ext>
            </a:extLst>
          </p:cNvPr>
          <p:cNvSpPr/>
          <p:nvPr/>
        </p:nvSpPr>
        <p:spPr>
          <a:xfrm>
            <a:off x="2457369" y="3310257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0D405-A5F2-A546-8E70-B4A6080BD6CD}"/>
              </a:ext>
            </a:extLst>
          </p:cNvPr>
          <p:cNvSpPr txBox="1"/>
          <p:nvPr/>
        </p:nvSpPr>
        <p:spPr>
          <a:xfrm>
            <a:off x="5465876" y="2347625"/>
            <a:ext cx="6315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Entire graph is now edge contracted!</a:t>
            </a:r>
          </a:p>
        </p:txBody>
      </p:sp>
    </p:spTree>
    <p:extLst>
      <p:ext uri="{BB962C8B-B14F-4D97-AF65-F5344CB8AC3E}">
        <p14:creationId xmlns:p14="http://schemas.microsoft.com/office/powerpoint/2010/main" val="232192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691271" y="56399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7983777" y="563526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5185871" y="527032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8679021" y="5270324"/>
            <a:ext cx="198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734D5-FDDC-8248-B7EF-D4B85078801A}"/>
              </a:ext>
            </a:extLst>
          </p:cNvPr>
          <p:cNvSpPr/>
          <p:nvPr/>
        </p:nvSpPr>
        <p:spPr>
          <a:xfrm>
            <a:off x="474134" y="2208330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D3493-03B7-CC47-B995-94DC8A339AA7}"/>
              </a:ext>
            </a:extLst>
          </p:cNvPr>
          <p:cNvSpPr/>
          <p:nvPr/>
        </p:nvSpPr>
        <p:spPr>
          <a:xfrm>
            <a:off x="493803" y="3164029"/>
            <a:ext cx="2001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5C250-A01A-6941-8707-3447C233E031}"/>
              </a:ext>
            </a:extLst>
          </p:cNvPr>
          <p:cNvSpPr/>
          <p:nvPr/>
        </p:nvSpPr>
        <p:spPr>
          <a:xfrm>
            <a:off x="2402932" y="234762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B50B2-D367-8741-99B8-82CE435371D3}"/>
              </a:ext>
            </a:extLst>
          </p:cNvPr>
          <p:cNvSpPr/>
          <p:nvPr/>
        </p:nvSpPr>
        <p:spPr>
          <a:xfrm>
            <a:off x="2457369" y="3310257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0D405-A5F2-A546-8E70-B4A6080BD6CD}"/>
              </a:ext>
            </a:extLst>
          </p:cNvPr>
          <p:cNvSpPr txBox="1"/>
          <p:nvPr/>
        </p:nvSpPr>
        <p:spPr>
          <a:xfrm>
            <a:off x="5465876" y="2347625"/>
            <a:ext cx="6315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Entire graph is now edge contracted!</a:t>
            </a:r>
          </a:p>
        </p:txBody>
      </p:sp>
    </p:spTree>
    <p:extLst>
      <p:ext uri="{BB962C8B-B14F-4D97-AF65-F5344CB8AC3E}">
        <p14:creationId xmlns:p14="http://schemas.microsoft.com/office/powerpoint/2010/main" val="193436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56CA-40DB-7644-BE15-79AF2F9305A0}"/>
              </a:ext>
            </a:extLst>
          </p:cNvPr>
          <p:cNvSpPr/>
          <p:nvPr/>
        </p:nvSpPr>
        <p:spPr>
          <a:xfrm>
            <a:off x="6691271" y="56399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E1DD7-FA85-2544-B524-BC8E359BC4DE}"/>
              </a:ext>
            </a:extLst>
          </p:cNvPr>
          <p:cNvSpPr/>
          <p:nvPr/>
        </p:nvSpPr>
        <p:spPr>
          <a:xfrm>
            <a:off x="7983777" y="563526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BB5F2-782D-C544-BE6C-322225F2C196}"/>
              </a:ext>
            </a:extLst>
          </p:cNvPr>
          <p:cNvSpPr/>
          <p:nvPr/>
        </p:nvSpPr>
        <p:spPr>
          <a:xfrm>
            <a:off x="5185871" y="527032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D151B-DECA-0244-983A-22BE09AC0B06}"/>
              </a:ext>
            </a:extLst>
          </p:cNvPr>
          <p:cNvSpPr/>
          <p:nvPr/>
        </p:nvSpPr>
        <p:spPr>
          <a:xfrm>
            <a:off x="8679021" y="5270324"/>
            <a:ext cx="198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369AE-C8DB-F944-826A-C45E062C88AF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69FC8C-4DC6-2541-AA5B-741FC759EEA6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734D5-FDDC-8248-B7EF-D4B85078801A}"/>
              </a:ext>
            </a:extLst>
          </p:cNvPr>
          <p:cNvSpPr/>
          <p:nvPr/>
        </p:nvSpPr>
        <p:spPr>
          <a:xfrm>
            <a:off x="474134" y="2208330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D3493-03B7-CC47-B995-94DC8A339AA7}"/>
              </a:ext>
            </a:extLst>
          </p:cNvPr>
          <p:cNvSpPr/>
          <p:nvPr/>
        </p:nvSpPr>
        <p:spPr>
          <a:xfrm>
            <a:off x="493803" y="3164029"/>
            <a:ext cx="2001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CCEEEEC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5C250-A01A-6941-8707-3447C233E031}"/>
              </a:ext>
            </a:extLst>
          </p:cNvPr>
          <p:cNvSpPr/>
          <p:nvPr/>
        </p:nvSpPr>
        <p:spPr>
          <a:xfrm>
            <a:off x="2402932" y="234762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B50B2-D367-8741-99B8-82CE435371D3}"/>
              </a:ext>
            </a:extLst>
          </p:cNvPr>
          <p:cNvSpPr/>
          <p:nvPr/>
        </p:nvSpPr>
        <p:spPr>
          <a:xfrm>
            <a:off x="2457369" y="3310257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0.3*0.9*0.9*1*0.4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B1FFA-AB0E-BD4F-8FAA-F055867803A1}"/>
              </a:ext>
            </a:extLst>
          </p:cNvPr>
          <p:cNvSpPr txBox="1"/>
          <p:nvPr/>
        </p:nvSpPr>
        <p:spPr>
          <a:xfrm>
            <a:off x="4869097" y="825414"/>
            <a:ext cx="5189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Choose the node with the highest probability</a:t>
            </a:r>
          </a:p>
        </p:txBody>
      </p:sp>
      <p:sp>
        <p:nvSpPr>
          <p:cNvPr id="3" name="Left-Up Arrow 2">
            <a:extLst>
              <a:ext uri="{FF2B5EF4-FFF2-40B4-BE49-F238E27FC236}">
                <a16:creationId xmlns:a16="http://schemas.microsoft.com/office/drawing/2014/main" id="{49A2D1FE-F7D9-4F47-97C7-E55CFB57C810}"/>
              </a:ext>
            </a:extLst>
          </p:cNvPr>
          <p:cNvSpPr/>
          <p:nvPr/>
        </p:nvSpPr>
        <p:spPr>
          <a:xfrm rot="16200000">
            <a:off x="5962762" y="1428336"/>
            <a:ext cx="3111306" cy="4639762"/>
          </a:xfrm>
          <a:prstGeom prst="leftUpArrow">
            <a:avLst>
              <a:gd name="adj1" fmla="val 11618"/>
              <a:gd name="adj2" fmla="val 12125"/>
              <a:gd name="adj3" fmla="val 14797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392586" y="1961700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02EFB3-5A4B-634A-8B87-5AD9405759F4}"/>
              </a:ext>
            </a:extLst>
          </p:cNvPr>
          <p:cNvGrpSpPr/>
          <p:nvPr/>
        </p:nvGrpSpPr>
        <p:grpSpPr>
          <a:xfrm>
            <a:off x="2192080" y="1493244"/>
            <a:ext cx="6403275" cy="4308578"/>
            <a:chOff x="2192080" y="1493244"/>
            <a:chExt cx="6403275" cy="43085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B06A8A-947C-3F4E-B224-62DB3D98CFA1}"/>
                </a:ext>
              </a:extLst>
            </p:cNvPr>
            <p:cNvSpPr/>
            <p:nvPr/>
          </p:nvSpPr>
          <p:spPr>
            <a:xfrm>
              <a:off x="2192080" y="3123795"/>
              <a:ext cx="1134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ATWGRTG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3BB007-AF7B-954B-A4E3-CDEA2ED5F058}"/>
                </a:ext>
              </a:extLst>
            </p:cNvPr>
            <p:cNvSpPr/>
            <p:nvPr/>
          </p:nvSpPr>
          <p:spPr>
            <a:xfrm>
              <a:off x="5477702" y="1624201"/>
              <a:ext cx="2834464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035C95-7BF2-D14C-9898-CA8F35B0AD52}"/>
                </a:ext>
              </a:extLst>
            </p:cNvPr>
            <p:cNvSpPr/>
            <p:nvPr/>
          </p:nvSpPr>
          <p:spPr>
            <a:xfrm>
              <a:off x="4100380" y="1671425"/>
              <a:ext cx="617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ATW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78B1B1-1680-B146-9495-BE8530E28056}"/>
                </a:ext>
              </a:extLst>
            </p:cNvPr>
            <p:cNvSpPr/>
            <p:nvPr/>
          </p:nvSpPr>
          <p:spPr>
            <a:xfrm>
              <a:off x="4086210" y="2435553"/>
              <a:ext cx="6454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080BDF-3128-F745-B0A0-BBB08BD20F2B}"/>
                </a:ext>
              </a:extLst>
            </p:cNvPr>
            <p:cNvSpPr/>
            <p:nvPr/>
          </p:nvSpPr>
          <p:spPr>
            <a:xfrm>
              <a:off x="4065999" y="3123795"/>
              <a:ext cx="658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WGR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E1D715-B2EC-8748-9026-87575DF28520}"/>
                </a:ext>
              </a:extLst>
            </p:cNvPr>
            <p:cNvSpPr/>
            <p:nvPr/>
          </p:nvSpPr>
          <p:spPr>
            <a:xfrm>
              <a:off x="4100380" y="3812037"/>
              <a:ext cx="5655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GRT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8A0F0B-C59E-524B-9470-FFAA44E52462}"/>
                </a:ext>
              </a:extLst>
            </p:cNvPr>
            <p:cNvSpPr/>
            <p:nvPr/>
          </p:nvSpPr>
          <p:spPr>
            <a:xfrm>
              <a:off x="4100380" y="4500279"/>
              <a:ext cx="558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RTG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2D815E-F4A9-FD49-98F4-4F0BE0820516}"/>
                </a:ext>
              </a:extLst>
            </p:cNvPr>
            <p:cNvSpPr/>
            <p:nvPr/>
          </p:nvSpPr>
          <p:spPr>
            <a:xfrm>
              <a:off x="5477701" y="1683194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CCE, 0.3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D9423F-BC47-6840-A8E0-3943FA13D163}"/>
                </a:ext>
              </a:extLst>
            </p:cNvPr>
            <p:cNvSpPr/>
            <p:nvPr/>
          </p:nvSpPr>
          <p:spPr>
            <a:xfrm>
              <a:off x="3949537" y="149324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0B82F8-7C65-8740-AE8B-01D17C26A205}"/>
                </a:ext>
              </a:extLst>
            </p:cNvPr>
            <p:cNvSpPr/>
            <p:nvPr/>
          </p:nvSpPr>
          <p:spPr>
            <a:xfrm>
              <a:off x="3935785" y="225088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D7ACF1-AA63-5042-AF39-7443535D10F4}"/>
                </a:ext>
              </a:extLst>
            </p:cNvPr>
            <p:cNvSpPr/>
            <p:nvPr/>
          </p:nvSpPr>
          <p:spPr>
            <a:xfrm>
              <a:off x="3935367" y="293253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7391CF-DE8E-FF4F-B69B-A847EC6A8D6E}"/>
                </a:ext>
              </a:extLst>
            </p:cNvPr>
            <p:cNvSpPr/>
            <p:nvPr/>
          </p:nvSpPr>
          <p:spPr>
            <a:xfrm>
              <a:off x="3949537" y="365569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AB9F44-152B-7144-87E1-37CE6B172B3D}"/>
                </a:ext>
              </a:extLst>
            </p:cNvPr>
            <p:cNvSpPr/>
            <p:nvPr/>
          </p:nvSpPr>
          <p:spPr>
            <a:xfrm>
              <a:off x="3915156" y="430551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5477D3-29BE-FC4D-A94A-7A960506AF4E}"/>
                </a:ext>
              </a:extLst>
            </p:cNvPr>
            <p:cNvSpPr/>
            <p:nvPr/>
          </p:nvSpPr>
          <p:spPr>
            <a:xfrm>
              <a:off x="3748873" y="5432490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7 - (3-1) = 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977AB8-0063-F846-824C-2B66EE16B2E0}"/>
                </a:ext>
              </a:extLst>
            </p:cNvPr>
            <p:cNvSpPr/>
            <p:nvPr/>
          </p:nvSpPr>
          <p:spPr>
            <a:xfrm>
              <a:off x="2819114" y="5094582"/>
              <a:ext cx="33963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Length(sequence) - (k-1) = # layers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05B6FB-2BE4-9545-824B-CA5ABC3365B7}"/>
                </a:ext>
              </a:extLst>
            </p:cNvPr>
            <p:cNvSpPr/>
            <p:nvPr/>
          </p:nvSpPr>
          <p:spPr>
            <a:xfrm>
              <a:off x="6358565" y="1683194"/>
              <a:ext cx="9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ECC, 0.2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8D71F2-5AF7-F642-9151-36B0A51D687D}"/>
                </a:ext>
              </a:extLst>
            </p:cNvPr>
            <p:cNvSpPr/>
            <p:nvPr/>
          </p:nvSpPr>
          <p:spPr>
            <a:xfrm>
              <a:off x="7243432" y="1683194"/>
              <a:ext cx="10198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HHH, 0.5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D26034-7D53-9440-A322-B59DB9F7F6B5}"/>
                </a:ext>
              </a:extLst>
            </p:cNvPr>
            <p:cNvSpPr/>
            <p:nvPr/>
          </p:nvSpPr>
          <p:spPr>
            <a:xfrm>
              <a:off x="5473025" y="2417136"/>
              <a:ext cx="1818463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3DF038-05BB-D64A-8818-EB18E2DCEAEF}"/>
                </a:ext>
              </a:extLst>
            </p:cNvPr>
            <p:cNvSpPr/>
            <p:nvPr/>
          </p:nvSpPr>
          <p:spPr>
            <a:xfrm>
              <a:off x="5473024" y="2476129"/>
              <a:ext cx="934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CEE, 0.9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032258-D36C-2D4F-9FCC-7E2D5ED62453}"/>
                </a:ext>
              </a:extLst>
            </p:cNvPr>
            <p:cNvSpPr/>
            <p:nvPr/>
          </p:nvSpPr>
          <p:spPr>
            <a:xfrm>
              <a:off x="6353888" y="2476129"/>
              <a:ext cx="978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CCH, 0.1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B9CA6D-20AA-D74B-802C-6148BC419554}"/>
                </a:ext>
              </a:extLst>
            </p:cNvPr>
            <p:cNvSpPr/>
            <p:nvPr/>
          </p:nvSpPr>
          <p:spPr>
            <a:xfrm>
              <a:off x="5475769" y="3103228"/>
              <a:ext cx="1818463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6C7368-1E11-DF45-B258-92D8D8D553D0}"/>
                </a:ext>
              </a:extLst>
            </p:cNvPr>
            <p:cNvSpPr/>
            <p:nvPr/>
          </p:nvSpPr>
          <p:spPr>
            <a:xfrm>
              <a:off x="5475768" y="3162221"/>
              <a:ext cx="9236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0.9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8B441-3564-A949-940D-FA43A16F45AB}"/>
                </a:ext>
              </a:extLst>
            </p:cNvPr>
            <p:cNvSpPr/>
            <p:nvPr/>
          </p:nvSpPr>
          <p:spPr>
            <a:xfrm>
              <a:off x="6356632" y="3162221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CCE, 0.1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DBDDF10-AE87-984B-9213-08CF8ABCCE67}"/>
                </a:ext>
              </a:extLst>
            </p:cNvPr>
            <p:cNvSpPr/>
            <p:nvPr/>
          </p:nvSpPr>
          <p:spPr>
            <a:xfrm>
              <a:off x="5480670" y="3798370"/>
              <a:ext cx="918750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4EDF0F-A482-0E41-B2B6-F18A267F0158}"/>
                </a:ext>
              </a:extLst>
            </p:cNvPr>
            <p:cNvSpPr/>
            <p:nvPr/>
          </p:nvSpPr>
          <p:spPr>
            <a:xfrm>
              <a:off x="5480668" y="3857363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AE9497-9A30-8842-BCAD-144BDD01AE50}"/>
                </a:ext>
              </a:extLst>
            </p:cNvPr>
            <p:cNvSpPr/>
            <p:nvPr/>
          </p:nvSpPr>
          <p:spPr>
            <a:xfrm>
              <a:off x="5463505" y="4408789"/>
              <a:ext cx="3131850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D2A4D4-4C45-4844-B4AF-D7F46A6065CE}"/>
                </a:ext>
              </a:extLst>
            </p:cNvPr>
            <p:cNvSpPr/>
            <p:nvPr/>
          </p:nvSpPr>
          <p:spPr>
            <a:xfrm>
              <a:off x="5475768" y="4487071"/>
              <a:ext cx="9236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0.5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3B210D-6EF5-604E-AECF-AF213CA8C084}"/>
                </a:ext>
              </a:extLst>
            </p:cNvPr>
            <p:cNvSpPr/>
            <p:nvPr/>
          </p:nvSpPr>
          <p:spPr>
            <a:xfrm>
              <a:off x="6477692" y="4487071"/>
              <a:ext cx="931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EEC, 0.4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14F5F0-73C3-2343-804D-24C7D8F7CC57}"/>
                </a:ext>
              </a:extLst>
            </p:cNvPr>
            <p:cNvSpPr/>
            <p:nvPr/>
          </p:nvSpPr>
          <p:spPr>
            <a:xfrm>
              <a:off x="7487117" y="4487071"/>
              <a:ext cx="956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CCC, 0.1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8EFCFA-3078-B54A-AAA8-313B9A1BF131}"/>
                </a:ext>
              </a:extLst>
            </p:cNvPr>
            <p:cNvCxnSpPr/>
            <p:nvPr/>
          </p:nvCxnSpPr>
          <p:spPr>
            <a:xfrm flipV="1">
              <a:off x="3326750" y="1862576"/>
              <a:ext cx="622787" cy="129964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179737D-B826-B749-8B4F-384349C9D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579" y="2608031"/>
              <a:ext cx="633357" cy="6204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20A92E1-49D3-0A41-9B57-9BFA2258A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578" y="3330044"/>
              <a:ext cx="612043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FAC289-FD43-9044-95DA-28060310E56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528" y="3385646"/>
              <a:ext cx="616408" cy="5773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D43F146-B0FF-D545-88B0-62F65A6BB2F0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12578" y="3397487"/>
              <a:ext cx="602578" cy="109269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6E3B35C-59C1-C747-863B-A51F3B923E3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4717472" y="1867860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EED8016-D877-D443-9DB7-D7A59D052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919" y="2644712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EDEE06B-6885-F741-8AD8-EF31BEEF9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919" y="3326256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7B3294F-A7DB-7349-822D-67E9EFC76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39" y="4005781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BE6E2DC-8319-4041-83B2-FB4DE4BEB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5003" y="4670795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2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BB007-AF7B-954B-A4E3-CDEA2ED5F058}"/>
              </a:ext>
            </a:extLst>
          </p:cNvPr>
          <p:cNvSpPr/>
          <p:nvPr/>
        </p:nvSpPr>
        <p:spPr>
          <a:xfrm>
            <a:off x="2122666" y="1945935"/>
            <a:ext cx="2834464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35C95-7BF2-D14C-9898-CA8F35B0AD52}"/>
              </a:ext>
            </a:extLst>
          </p:cNvPr>
          <p:cNvSpPr/>
          <p:nvPr/>
        </p:nvSpPr>
        <p:spPr>
          <a:xfrm>
            <a:off x="745344" y="1993159"/>
            <a:ext cx="617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8B1B1-1680-B146-9495-BE8530E28056}"/>
              </a:ext>
            </a:extLst>
          </p:cNvPr>
          <p:cNvSpPr/>
          <p:nvPr/>
        </p:nvSpPr>
        <p:spPr>
          <a:xfrm>
            <a:off x="731174" y="2757287"/>
            <a:ext cx="64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80BDF-3128-F745-B0A0-BBB08BD20F2B}"/>
              </a:ext>
            </a:extLst>
          </p:cNvPr>
          <p:cNvSpPr/>
          <p:nvPr/>
        </p:nvSpPr>
        <p:spPr>
          <a:xfrm>
            <a:off x="710963" y="3445529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WGR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1D715-B2EC-8748-9026-87575DF28520}"/>
              </a:ext>
            </a:extLst>
          </p:cNvPr>
          <p:cNvSpPr/>
          <p:nvPr/>
        </p:nvSpPr>
        <p:spPr>
          <a:xfrm>
            <a:off x="745344" y="4133771"/>
            <a:ext cx="565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A0F0B-C59E-524B-9470-FFAA44E52462}"/>
              </a:ext>
            </a:extLst>
          </p:cNvPr>
          <p:cNvSpPr/>
          <p:nvPr/>
        </p:nvSpPr>
        <p:spPr>
          <a:xfrm>
            <a:off x="745344" y="4822013"/>
            <a:ext cx="558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RTG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D815E-F4A9-FD49-98F4-4F0BE0820516}"/>
              </a:ext>
            </a:extLst>
          </p:cNvPr>
          <p:cNvSpPr/>
          <p:nvPr/>
        </p:nvSpPr>
        <p:spPr>
          <a:xfrm>
            <a:off x="2122665" y="200492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CCE, 0.3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9423F-BC47-6840-A8E0-3943FA13D163}"/>
              </a:ext>
            </a:extLst>
          </p:cNvPr>
          <p:cNvSpPr/>
          <p:nvPr/>
        </p:nvSpPr>
        <p:spPr>
          <a:xfrm>
            <a:off x="594501" y="18149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0B82F8-7C65-8740-AE8B-01D17C26A205}"/>
              </a:ext>
            </a:extLst>
          </p:cNvPr>
          <p:cNvSpPr/>
          <p:nvPr/>
        </p:nvSpPr>
        <p:spPr>
          <a:xfrm>
            <a:off x="580749" y="25726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7ACF1-AA63-5042-AF39-7443535D10F4}"/>
              </a:ext>
            </a:extLst>
          </p:cNvPr>
          <p:cNvSpPr/>
          <p:nvPr/>
        </p:nvSpPr>
        <p:spPr>
          <a:xfrm>
            <a:off x="580331" y="3254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391CF-DE8E-FF4F-B69B-A847EC6A8D6E}"/>
              </a:ext>
            </a:extLst>
          </p:cNvPr>
          <p:cNvSpPr/>
          <p:nvPr/>
        </p:nvSpPr>
        <p:spPr>
          <a:xfrm>
            <a:off x="594501" y="39774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B9F44-152B-7144-87E1-37CE6B172B3D}"/>
              </a:ext>
            </a:extLst>
          </p:cNvPr>
          <p:cNvSpPr/>
          <p:nvPr/>
        </p:nvSpPr>
        <p:spPr>
          <a:xfrm>
            <a:off x="560120" y="46272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5B6FB-2BE4-9545-824B-CA5ABC3365B7}"/>
              </a:ext>
            </a:extLst>
          </p:cNvPr>
          <p:cNvSpPr/>
          <p:nvPr/>
        </p:nvSpPr>
        <p:spPr>
          <a:xfrm>
            <a:off x="3003529" y="2004928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ECC, 0.2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D71F2-5AF7-F642-9151-36B0A51D687D}"/>
              </a:ext>
            </a:extLst>
          </p:cNvPr>
          <p:cNvSpPr/>
          <p:nvPr/>
        </p:nvSpPr>
        <p:spPr>
          <a:xfrm>
            <a:off x="3888396" y="20049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HHH, 0.5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26034-7D53-9440-A322-B59DB9F7F6B5}"/>
              </a:ext>
            </a:extLst>
          </p:cNvPr>
          <p:cNvSpPr/>
          <p:nvPr/>
        </p:nvSpPr>
        <p:spPr>
          <a:xfrm>
            <a:off x="2117989" y="2738870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DF038-05BB-D64A-8818-EB18E2DCEAEF}"/>
              </a:ext>
            </a:extLst>
          </p:cNvPr>
          <p:cNvSpPr/>
          <p:nvPr/>
        </p:nvSpPr>
        <p:spPr>
          <a:xfrm>
            <a:off x="2117988" y="2797863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CEE, 0.9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32258-D36C-2D4F-9FCC-7E2D5ED62453}"/>
              </a:ext>
            </a:extLst>
          </p:cNvPr>
          <p:cNvSpPr/>
          <p:nvPr/>
        </p:nvSpPr>
        <p:spPr>
          <a:xfrm>
            <a:off x="2998852" y="2797863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CCH, 0.1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9CA6D-20AA-D74B-802C-6148BC419554}"/>
              </a:ext>
            </a:extLst>
          </p:cNvPr>
          <p:cNvSpPr/>
          <p:nvPr/>
        </p:nvSpPr>
        <p:spPr>
          <a:xfrm>
            <a:off x="2120733" y="3424962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6C7368-1E11-DF45-B258-92D8D8D553D0}"/>
              </a:ext>
            </a:extLst>
          </p:cNvPr>
          <p:cNvSpPr/>
          <p:nvPr/>
        </p:nvSpPr>
        <p:spPr>
          <a:xfrm>
            <a:off x="3053354" y="3484291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8B441-3564-A949-940D-FA43A16F45AB}"/>
              </a:ext>
            </a:extLst>
          </p:cNvPr>
          <p:cNvSpPr/>
          <p:nvPr/>
        </p:nvSpPr>
        <p:spPr>
          <a:xfrm>
            <a:off x="2141300" y="348429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CHE, 0.1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BDDF10-AE87-984B-9213-08CF8ABCCE67}"/>
              </a:ext>
            </a:extLst>
          </p:cNvPr>
          <p:cNvSpPr/>
          <p:nvPr/>
        </p:nvSpPr>
        <p:spPr>
          <a:xfrm>
            <a:off x="2125634" y="4120104"/>
            <a:ext cx="9187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4EDF0F-A482-0E41-B2B6-F18A267F0158}"/>
              </a:ext>
            </a:extLst>
          </p:cNvPr>
          <p:cNvSpPr/>
          <p:nvPr/>
        </p:nvSpPr>
        <p:spPr>
          <a:xfrm>
            <a:off x="2125632" y="417909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E9497-9A30-8842-BCAD-144BDD01AE50}"/>
              </a:ext>
            </a:extLst>
          </p:cNvPr>
          <p:cNvSpPr/>
          <p:nvPr/>
        </p:nvSpPr>
        <p:spPr>
          <a:xfrm>
            <a:off x="2108469" y="4730523"/>
            <a:ext cx="31318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D2A4D4-4C45-4844-B4AF-D7F46A6065CE}"/>
              </a:ext>
            </a:extLst>
          </p:cNvPr>
          <p:cNvSpPr/>
          <p:nvPr/>
        </p:nvSpPr>
        <p:spPr>
          <a:xfrm>
            <a:off x="2120732" y="4808805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B210D-6EF5-604E-AECF-AF213CA8C084}"/>
              </a:ext>
            </a:extLst>
          </p:cNvPr>
          <p:cNvSpPr/>
          <p:nvPr/>
        </p:nvSpPr>
        <p:spPr>
          <a:xfrm>
            <a:off x="3122656" y="4808805"/>
            <a:ext cx="9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EEC, 0.4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14F5F0-73C3-2343-804D-24C7D8F7CC57}"/>
              </a:ext>
            </a:extLst>
          </p:cNvPr>
          <p:cNvSpPr/>
          <p:nvPr/>
        </p:nvSpPr>
        <p:spPr>
          <a:xfrm>
            <a:off x="4132081" y="4808805"/>
            <a:ext cx="95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CCC, 0.1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3B35C-59C1-C747-863B-A51F3B923E3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362436" y="2189594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D8016-D877-D443-9DB7-D7A59D0522A7}"/>
              </a:ext>
            </a:extLst>
          </p:cNvPr>
          <p:cNvCxnSpPr>
            <a:cxnSpLocks/>
          </p:cNvCxnSpPr>
          <p:nvPr/>
        </p:nvCxnSpPr>
        <p:spPr>
          <a:xfrm flipV="1">
            <a:off x="1310883" y="2966446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DEE06B-6885-F741-8AD8-EF31BEEF9B7E}"/>
              </a:ext>
            </a:extLst>
          </p:cNvPr>
          <p:cNvCxnSpPr>
            <a:cxnSpLocks/>
          </p:cNvCxnSpPr>
          <p:nvPr/>
        </p:nvCxnSpPr>
        <p:spPr>
          <a:xfrm flipV="1">
            <a:off x="1310883" y="3647990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B3294F-A7DB-7349-822D-67E9EFC769AC}"/>
              </a:ext>
            </a:extLst>
          </p:cNvPr>
          <p:cNvCxnSpPr>
            <a:cxnSpLocks/>
          </p:cNvCxnSpPr>
          <p:nvPr/>
        </p:nvCxnSpPr>
        <p:spPr>
          <a:xfrm flipV="1">
            <a:off x="1300503" y="4327515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6E2DC-8319-4041-83B2-FB4DE4BEB3CA}"/>
              </a:ext>
            </a:extLst>
          </p:cNvPr>
          <p:cNvCxnSpPr>
            <a:cxnSpLocks/>
          </p:cNvCxnSpPr>
          <p:nvPr/>
        </p:nvCxnSpPr>
        <p:spPr>
          <a:xfrm flipV="1">
            <a:off x="1269967" y="4992529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9CF9FD-7D40-4E4C-87C4-772211F3275F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049BE8-60D1-394F-B45C-EDD63A0DF3E8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7E79D3-6191-D646-9F38-1C74B696DA19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5562B9-3A7D-D14D-B525-C50AD8F65D4C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68DEA2-0F23-0945-8948-1389E52F19DF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C53557-3AE1-FA48-8083-D430B53E152B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729C92-7B79-484E-8977-DAB9B813BC49}"/>
              </a:ext>
            </a:extLst>
          </p:cNvPr>
          <p:cNvSpPr/>
          <p:nvPr/>
        </p:nvSpPr>
        <p:spPr>
          <a:xfrm>
            <a:off x="6877394" y="448736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11E0D5-BFC1-0642-8EC7-BDA90F855A5E}"/>
              </a:ext>
            </a:extLst>
          </p:cNvPr>
          <p:cNvSpPr/>
          <p:nvPr/>
        </p:nvSpPr>
        <p:spPr>
          <a:xfrm>
            <a:off x="6417211" y="42283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D680CB-F2BB-6341-AC67-E080318D19F7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0039FC-9A6B-AC40-AB91-78E984F48506}"/>
              </a:ext>
            </a:extLst>
          </p:cNvPr>
          <p:cNvSpPr/>
          <p:nvPr/>
        </p:nvSpPr>
        <p:spPr>
          <a:xfrm>
            <a:off x="6880934" y="564023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B12656-8973-DD48-B229-0FEB8B759593}"/>
              </a:ext>
            </a:extLst>
          </p:cNvPr>
          <p:cNvSpPr/>
          <p:nvPr/>
        </p:nvSpPr>
        <p:spPr>
          <a:xfrm>
            <a:off x="8205565" y="5643855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82ED33-C4AD-0E4A-973F-D4CE5E91C092}"/>
              </a:ext>
            </a:extLst>
          </p:cNvPr>
          <p:cNvSpPr/>
          <p:nvPr/>
        </p:nvSpPr>
        <p:spPr>
          <a:xfrm>
            <a:off x="9484218" y="563526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AE4FEF-FF4D-394C-AD84-2E6DE7377E64}"/>
              </a:ext>
            </a:extLst>
          </p:cNvPr>
          <p:cNvSpPr/>
          <p:nvPr/>
        </p:nvSpPr>
        <p:spPr>
          <a:xfrm>
            <a:off x="6420751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53C4E7-8B01-B747-B888-B6EE70D78420}"/>
              </a:ext>
            </a:extLst>
          </p:cNvPr>
          <p:cNvSpPr/>
          <p:nvPr/>
        </p:nvSpPr>
        <p:spPr>
          <a:xfrm>
            <a:off x="7775887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9C964BE-2FC3-2B4D-A3F8-A6FEEE7A60E0}"/>
              </a:ext>
            </a:extLst>
          </p:cNvPr>
          <p:cNvSpPr/>
          <p:nvPr/>
        </p:nvSpPr>
        <p:spPr>
          <a:xfrm>
            <a:off x="9058207" y="537124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86D665B-488D-EC48-BF86-800D1DFE8771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4DA8E91-BD7E-4441-8992-FCFC95F39E21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5E98BA0-8B68-5E41-BDCF-656C03116202}"/>
              </a:ext>
            </a:extLst>
          </p:cNvPr>
          <p:cNvSpPr/>
          <p:nvPr/>
        </p:nvSpPr>
        <p:spPr>
          <a:xfrm>
            <a:off x="9310130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A471A7-F117-0943-BFD7-563CE0C7A067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020456-3835-0048-B21F-A98F1260FC1F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D9E95B-61F7-A341-86BC-51553B5B79F4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B327C1-779E-F74B-8E69-66A6D7A30EC0}"/>
              </a:ext>
            </a:extLst>
          </p:cNvPr>
          <p:cNvCxnSpPr>
            <a:cxnSpLocks/>
            <a:stCxn id="74" idx="4"/>
          </p:cNvCxnSpPr>
          <p:nvPr/>
        </p:nvCxnSpPr>
        <p:spPr>
          <a:xfrm flipH="1">
            <a:off x="7129726" y="3816900"/>
            <a:ext cx="1311610" cy="6040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259084-0EF6-FA45-9FCF-8437DDF038B1}"/>
              </a:ext>
            </a:extLst>
          </p:cNvPr>
          <p:cNvCxnSpPr>
            <a:cxnSpLocks/>
          </p:cNvCxnSpPr>
          <p:nvPr/>
        </p:nvCxnSpPr>
        <p:spPr>
          <a:xfrm flipH="1">
            <a:off x="7155679" y="4983500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0D2AE6-C733-CE47-AB74-EDB2D382B39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7315946" y="4965246"/>
            <a:ext cx="1160143" cy="604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2C4AF0-3B75-5A40-AAE3-2FAE77647A5E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0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</p:spTree>
    <p:extLst>
      <p:ext uri="{BB962C8B-B14F-4D97-AF65-F5344CB8AC3E}">
        <p14:creationId xmlns:p14="http://schemas.microsoft.com/office/powerpoint/2010/main" val="11133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B7BA7-1BDE-114C-A0C3-6DAF5AD5B195}"/>
              </a:ext>
            </a:extLst>
          </p:cNvPr>
          <p:cNvCxnSpPr>
            <a:cxnSpLocks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8589A3-160E-8047-8A6B-D859F29E8D18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0CAAF-F006-2042-A038-3FE5ECE4DF47}"/>
              </a:ext>
            </a:extLst>
          </p:cNvPr>
          <p:cNvSpPr/>
          <p:nvPr/>
        </p:nvSpPr>
        <p:spPr>
          <a:xfrm>
            <a:off x="6857408" y="3244334"/>
            <a:ext cx="7825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E2D41-B937-BE41-BC0A-96D592017BEE}"/>
              </a:ext>
            </a:extLst>
          </p:cNvPr>
          <p:cNvSpPr/>
          <p:nvPr/>
        </p:nvSpPr>
        <p:spPr>
          <a:xfrm>
            <a:off x="7107438" y="3521333"/>
            <a:ext cx="7649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554E2-E13D-F749-9B1A-6E57D52BC119}"/>
              </a:ext>
            </a:extLst>
          </p:cNvPr>
          <p:cNvSpPr/>
          <p:nvPr/>
        </p:nvSpPr>
        <p:spPr>
          <a:xfrm>
            <a:off x="8654523" y="3245192"/>
            <a:ext cx="778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AE020-4B50-EA4A-84FA-2DED28CFDE6D}"/>
              </a:ext>
            </a:extLst>
          </p:cNvPr>
          <p:cNvSpPr/>
          <p:nvPr/>
        </p:nvSpPr>
        <p:spPr>
          <a:xfrm>
            <a:off x="8852632" y="3588566"/>
            <a:ext cx="835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CCH</a:t>
            </a:r>
          </a:p>
        </p:txBody>
      </p:sp>
    </p:spTree>
    <p:extLst>
      <p:ext uri="{BB962C8B-B14F-4D97-AF65-F5344CB8AC3E}">
        <p14:creationId xmlns:p14="http://schemas.microsoft.com/office/powerpoint/2010/main" val="34225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B7BA7-1BDE-114C-A0C3-6DAF5AD5B195}"/>
              </a:ext>
            </a:extLst>
          </p:cNvPr>
          <p:cNvCxnSpPr>
            <a:cxnSpLocks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8589A3-160E-8047-8A6B-D859F29E8D18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0CAAF-F006-2042-A038-3FE5ECE4DF47}"/>
              </a:ext>
            </a:extLst>
          </p:cNvPr>
          <p:cNvSpPr/>
          <p:nvPr/>
        </p:nvSpPr>
        <p:spPr>
          <a:xfrm>
            <a:off x="6857408" y="3244334"/>
            <a:ext cx="7825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E2D41-B937-BE41-BC0A-96D592017BEE}"/>
              </a:ext>
            </a:extLst>
          </p:cNvPr>
          <p:cNvSpPr/>
          <p:nvPr/>
        </p:nvSpPr>
        <p:spPr>
          <a:xfrm>
            <a:off x="7107438" y="3521333"/>
            <a:ext cx="7649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554E2-E13D-F749-9B1A-6E57D52BC119}"/>
              </a:ext>
            </a:extLst>
          </p:cNvPr>
          <p:cNvSpPr/>
          <p:nvPr/>
        </p:nvSpPr>
        <p:spPr>
          <a:xfrm>
            <a:off x="8654523" y="3245192"/>
            <a:ext cx="778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AE020-4B50-EA4A-84FA-2DED28CFDE6D}"/>
              </a:ext>
            </a:extLst>
          </p:cNvPr>
          <p:cNvSpPr/>
          <p:nvPr/>
        </p:nvSpPr>
        <p:spPr>
          <a:xfrm>
            <a:off x="8852632" y="3588566"/>
            <a:ext cx="835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C0160-5D37-6B4A-B829-6F75BFE39D79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</p:spTree>
    <p:extLst>
      <p:ext uri="{BB962C8B-B14F-4D97-AF65-F5344CB8AC3E}">
        <p14:creationId xmlns:p14="http://schemas.microsoft.com/office/powerpoint/2010/main" val="191846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7CEBD-9899-4C4B-B58A-C400E66BED3C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C0D049-7391-D148-A088-EA4D1C483FB2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A7A25-99D2-7544-B2BC-01EADF5D7229}"/>
              </a:ext>
            </a:extLst>
          </p:cNvPr>
          <p:cNvSpPr/>
          <p:nvPr/>
        </p:nvSpPr>
        <p:spPr>
          <a:xfrm>
            <a:off x="6911226" y="4397018"/>
            <a:ext cx="9701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468C28-CDD5-F841-A11D-F623B4FCB6CD}"/>
              </a:ext>
            </a:extLst>
          </p:cNvPr>
          <p:cNvSpPr/>
          <p:nvPr/>
        </p:nvSpPr>
        <p:spPr>
          <a:xfrm>
            <a:off x="9018452" y="4704932"/>
            <a:ext cx="8178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5DBF80-1CF4-D941-BA0A-B14E2C904748}"/>
              </a:ext>
            </a:extLst>
          </p:cNvPr>
          <p:cNvSpPr/>
          <p:nvPr/>
        </p:nvSpPr>
        <p:spPr>
          <a:xfrm>
            <a:off x="8677606" y="4427933"/>
            <a:ext cx="1018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EA947C-FDB7-6E42-A5DC-6B48A86250EC}"/>
              </a:ext>
            </a:extLst>
          </p:cNvPr>
          <p:cNvSpPr/>
          <p:nvPr/>
        </p:nvSpPr>
        <p:spPr>
          <a:xfrm>
            <a:off x="7327719" y="4704932"/>
            <a:ext cx="7473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429198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7CEBD-9899-4C4B-B58A-C400E66BED3C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C0D049-7391-D148-A088-EA4D1C483FB2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A7A25-99D2-7544-B2BC-01EADF5D7229}"/>
              </a:ext>
            </a:extLst>
          </p:cNvPr>
          <p:cNvSpPr/>
          <p:nvPr/>
        </p:nvSpPr>
        <p:spPr>
          <a:xfrm>
            <a:off x="6911226" y="4397018"/>
            <a:ext cx="9701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468C28-CDD5-F841-A11D-F623B4FCB6CD}"/>
              </a:ext>
            </a:extLst>
          </p:cNvPr>
          <p:cNvSpPr/>
          <p:nvPr/>
        </p:nvSpPr>
        <p:spPr>
          <a:xfrm>
            <a:off x="9018452" y="4704932"/>
            <a:ext cx="8178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5DBF80-1CF4-D941-BA0A-B14E2C904748}"/>
              </a:ext>
            </a:extLst>
          </p:cNvPr>
          <p:cNvSpPr/>
          <p:nvPr/>
        </p:nvSpPr>
        <p:spPr>
          <a:xfrm>
            <a:off x="8677606" y="4427933"/>
            <a:ext cx="1018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EA947C-FDB7-6E42-A5DC-6B48A86250EC}"/>
              </a:ext>
            </a:extLst>
          </p:cNvPr>
          <p:cNvSpPr/>
          <p:nvPr/>
        </p:nvSpPr>
        <p:spPr>
          <a:xfrm>
            <a:off x="7327719" y="4704932"/>
            <a:ext cx="7473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B8C7B-BFA6-3A42-9827-FC0DE10003CA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632699" y="3646057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2116110" y="3704428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663359" y="4381766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2044689" y="4448755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880FAC-23C5-8545-91F0-675A1203F36F}"/>
              </a:ext>
            </a:extLst>
          </p:cNvPr>
          <p:cNvSpPr txBox="1"/>
          <p:nvPr/>
        </p:nvSpPr>
        <p:spPr>
          <a:xfrm>
            <a:off x="3713129" y="230535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193A24-8FFC-164E-BF1D-36029C47ED96}"/>
              </a:ext>
            </a:extLst>
          </p:cNvPr>
          <p:cNvSpPr txBox="1"/>
          <p:nvPr/>
        </p:nvSpPr>
        <p:spPr>
          <a:xfrm>
            <a:off x="3695995" y="2880885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CFE0FB-6624-424F-BE9E-27CC6FA7BF63}"/>
              </a:ext>
            </a:extLst>
          </p:cNvPr>
          <p:cNvSpPr txBox="1"/>
          <p:nvPr/>
        </p:nvSpPr>
        <p:spPr>
          <a:xfrm>
            <a:off x="4436613" y="373520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A6CE-9702-CD48-9748-B1246E6E05DC}"/>
              </a:ext>
            </a:extLst>
          </p:cNvPr>
          <p:cNvSpPr txBox="1"/>
          <p:nvPr/>
        </p:nvSpPr>
        <p:spPr>
          <a:xfrm>
            <a:off x="4436613" y="4467747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85177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Macintosh PowerPoint</Application>
  <PresentationFormat>Widescreen</PresentationFormat>
  <Paragraphs>323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SFMono-Regular</vt:lpstr>
      <vt:lpstr>Office Theme</vt:lpstr>
      <vt:lpstr>DebruijnExtend Step By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DebruijnExtend Step By Step</dc:title>
  <dc:creator>Dreycey Albin</dc:creator>
  <cp:lastModifiedBy>Dreycey Albin</cp:lastModifiedBy>
  <cp:revision>1</cp:revision>
  <dcterms:created xsi:type="dcterms:W3CDTF">2020-12-10T00:41:29Z</dcterms:created>
  <dcterms:modified xsi:type="dcterms:W3CDTF">2020-12-10T00:42:21Z</dcterms:modified>
</cp:coreProperties>
</file>