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60"/>
    <p:restoredTop sz="94640"/>
  </p:normalViewPr>
  <p:slideViewPr>
    <p:cSldViewPr snapToGrid="0" snapToObjects="1">
      <p:cViewPr varScale="1">
        <p:scale>
          <a:sx n="71" d="100"/>
          <a:sy n="71" d="100"/>
        </p:scale>
        <p:origin x="192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2431-F829-C34F-9A1D-957E12DF1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F44C8-BBA5-D941-9005-566C93225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961E3-4B91-ED4C-B760-7966149B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E9D9-2B70-B44E-B3A9-3C8C14D2464B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944D1-23B8-DF41-A691-28C293D5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4C893-3097-614B-874D-C1E97A0F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2432-B727-AA4C-89C8-40037296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3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668F-8191-5E43-8309-F93D238B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DC4CE-FF07-574E-85DF-A06E936F7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1CA7B-5298-B445-BE38-CB67C140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E9D9-2B70-B44E-B3A9-3C8C14D2464B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F33E1-4027-9540-ABB4-7415130B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74384-0B3A-D449-95B7-6A44B4A1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2432-B727-AA4C-89C8-40037296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6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E3F59-A47F-2F49-AC27-F8C872FA7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A13BD-0727-5B45-8978-1659FFFEE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99C5C-63F0-D14C-93B0-4E67DE29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E9D9-2B70-B44E-B3A9-3C8C14D2464B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5BF01-6CC2-A443-BAFC-5E86FE48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5E3E-EADA-AB40-A8F1-1C4300ED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2432-B727-AA4C-89C8-40037296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3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D647-651D-E341-921D-D8F54129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ACA03-E688-6748-91AB-D415162D0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85C75-051F-C741-B229-8A92CDCD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E9D9-2B70-B44E-B3A9-3C8C14D2464B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E7A68-6654-D04F-BAF4-23F105DE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C6F3B-3723-BD40-9CB1-C920AA4C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2432-B727-AA4C-89C8-40037296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7B63-7D71-B44E-A4CA-6D6CAB991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D8C28-6C01-8541-93BE-259BC171D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8D02D-1E6E-1849-B904-F8BB5077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E9D9-2B70-B44E-B3A9-3C8C14D2464B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D7204-9BF0-EC4A-A262-3BE474F7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23AE2-9886-6749-8B48-B5F566C3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2432-B727-AA4C-89C8-40037296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6B21-DEE6-C441-976F-589DA5B1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E19A5-6E3A-0949-B6BD-15F981AE1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16BE8-CAEF-0B42-8501-EA5539497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8FE89-64D0-764B-ABF1-2BE2D0E9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E9D9-2B70-B44E-B3A9-3C8C14D2464B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A3B30-6362-214A-951F-664AABF0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EB035-7966-C143-BDB8-B1ED5431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2432-B727-AA4C-89C8-40037296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4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A643-5077-AC42-B46B-1E3D46C8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10039-F40A-9647-B0BB-80975826E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DE619-1D5F-2A4D-9B8E-8BBCD2422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259C4-7B52-764F-A231-BA0B60E2F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D3C61-70FE-7841-9F8C-1C70777AB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C7814-B9C2-7742-81E6-CA8D2AC4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E9D9-2B70-B44E-B3A9-3C8C14D2464B}" type="datetimeFigureOut">
              <a:rPr lang="en-US" smtClean="0"/>
              <a:t>9/19/21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ED45F-CC79-2C4B-A85C-14CB6FDC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F588D-9DBB-0546-9C9F-3F30C113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2432-B727-AA4C-89C8-40037296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1D4D-DA76-A945-9741-D4BDF0D0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07B6A-629F-DD49-B20D-98134789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E9D9-2B70-B44E-B3A9-3C8C14D2464B}" type="datetimeFigureOut">
              <a:rPr lang="en-US" smtClean="0"/>
              <a:t>9/19/21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0EF19-F299-B74C-94C0-6235C322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F7B3D-A20C-1E46-8E30-5E2A0949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2432-B727-AA4C-89C8-40037296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C9685-D337-4A4C-9460-CB35A13E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E9D9-2B70-B44E-B3A9-3C8C14D2464B}" type="datetimeFigureOut">
              <a:rPr lang="en-US" smtClean="0"/>
              <a:t>9/19/21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88B33-1EB5-2D43-A718-2518FE63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3B563-915D-8740-8615-7CDAA56A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2432-B727-AA4C-89C8-40037296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2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A459-11D1-0849-B696-2D44B74A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8E511-14C2-F34C-829B-C979366FD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07F12-57C3-2B46-9E4A-B26AF7F5B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35017-C211-0649-B0D1-B8ABA6FD2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E9D9-2B70-B44E-B3A9-3C8C14D2464B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3604B-1665-A347-ADA2-0C2FC65A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70D5A-E922-2146-AAD5-DF0CBC88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2432-B727-AA4C-89C8-40037296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7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313C-155A-2F4E-B0B9-55FFBD79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04C8C-771F-9F4E-ADE2-1C23AAD44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02DEE-1EB9-3040-BAC6-81F752542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BB8A1-AEA9-CC4C-9AAD-AA551A56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E9D9-2B70-B44E-B3A9-3C8C14D2464B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2AC30-8852-9447-9328-5FC5633E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DD251-CE89-ED49-8661-19BAF29C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2432-B727-AA4C-89C8-40037296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1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FA809-7126-8A44-8889-8E0F8094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CECD7-5020-FD45-B42C-C8A6FB1B6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043C3-72D0-EF4B-8E05-711A06193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7E9D9-2B70-B44E-B3A9-3C8C14D2464B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46106-F8C0-1146-9D8D-09C6AF823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D3E56-A871-0E40-87BF-F77755EC6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62432-B727-AA4C-89C8-40037296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4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EEF226-F6BE-CC48-8614-D7ADB0175192}"/>
              </a:ext>
            </a:extLst>
          </p:cNvPr>
          <p:cNvSpPr/>
          <p:nvPr/>
        </p:nvSpPr>
        <p:spPr>
          <a:xfrm>
            <a:off x="939114" y="1396314"/>
            <a:ext cx="10688594" cy="3954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D1AF3E-8E3E-0142-8B3C-8A7CAA68FF36}"/>
              </a:ext>
            </a:extLst>
          </p:cNvPr>
          <p:cNvGrpSpPr/>
          <p:nvPr/>
        </p:nvGrpSpPr>
        <p:grpSpPr>
          <a:xfrm>
            <a:off x="4865395" y="2924643"/>
            <a:ext cx="1237587" cy="1870084"/>
            <a:chOff x="2023365" y="253620"/>
            <a:chExt cx="1237587" cy="187008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4446755-5663-0245-B7E0-C89F037621DD}"/>
                </a:ext>
              </a:extLst>
            </p:cNvPr>
            <p:cNvGrpSpPr/>
            <p:nvPr/>
          </p:nvGrpSpPr>
          <p:grpSpPr>
            <a:xfrm>
              <a:off x="2023365" y="722416"/>
              <a:ext cx="1237587" cy="1401288"/>
              <a:chOff x="190004" y="724395"/>
              <a:chExt cx="1237587" cy="1401288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319C95C-83B7-384B-BC55-145200AB5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879" y="724395"/>
                <a:ext cx="0" cy="1401288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E7DF383-4429-AD47-A2AD-B2A9CF22F4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0004" y="2123704"/>
                <a:ext cx="1237587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E575BA-CB90-9A4D-A3D6-84E067A60582}"/>
                </a:ext>
              </a:extLst>
            </p:cNvPr>
            <p:cNvSpPr/>
            <p:nvPr/>
          </p:nvSpPr>
          <p:spPr>
            <a:xfrm>
              <a:off x="2127229" y="1565145"/>
              <a:ext cx="369326" cy="5266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BFEEAF-0D98-0A46-B095-64F36B0BE885}"/>
                </a:ext>
              </a:extLst>
            </p:cNvPr>
            <p:cNvSpPr/>
            <p:nvPr/>
          </p:nvSpPr>
          <p:spPr>
            <a:xfrm>
              <a:off x="2621006" y="253620"/>
              <a:ext cx="369332" cy="1820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EF16356-EE24-2248-8115-2C45BC805751}"/>
              </a:ext>
            </a:extLst>
          </p:cNvPr>
          <p:cNvSpPr txBox="1"/>
          <p:nvPr/>
        </p:nvSpPr>
        <p:spPr>
          <a:xfrm rot="16200000">
            <a:off x="3565992" y="368289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Relative abundance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DEF85C-FBEB-B743-B4BB-1EE56DCE0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113" y="2205318"/>
            <a:ext cx="2082605" cy="31451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47F7D0-E6F7-3449-B9C7-0445A43FEF0A}"/>
              </a:ext>
            </a:extLst>
          </p:cNvPr>
          <p:cNvSpPr txBox="1"/>
          <p:nvPr/>
        </p:nvSpPr>
        <p:spPr>
          <a:xfrm>
            <a:off x="3327415" y="1196702"/>
            <a:ext cx="57246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i="1" dirty="0" err="1">
                <a:latin typeface="Courier" pitchFamily="2" charset="0"/>
              </a:rPr>
              <a:t>EnrichSeq</a:t>
            </a:r>
            <a:endParaRPr lang="en-US" sz="8000" i="1" dirty="0">
              <a:latin typeface="Courier" pitchFamily="2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34B255D-E575-8344-870D-3CCAFF822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192741" y="2085767"/>
            <a:ext cx="2288709" cy="326470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C8885C5-3B99-334F-98FF-5C473CD7A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942" y="2600269"/>
            <a:ext cx="1937362" cy="242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7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E9F33F1-81E3-2243-94AB-04B8C4AC3771}"/>
              </a:ext>
            </a:extLst>
          </p:cNvPr>
          <p:cNvSpPr/>
          <p:nvPr/>
        </p:nvSpPr>
        <p:spPr>
          <a:xfrm rot="5400000">
            <a:off x="2429768" y="5386004"/>
            <a:ext cx="833175" cy="22675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99E0183-5A41-474C-B9C1-684A5EB08048}"/>
              </a:ext>
            </a:extLst>
          </p:cNvPr>
          <p:cNvSpPr/>
          <p:nvPr/>
        </p:nvSpPr>
        <p:spPr>
          <a:xfrm rot="5400000">
            <a:off x="1204450" y="5386004"/>
            <a:ext cx="833175" cy="22675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10AFD0E-9266-3F48-9CE6-7C2049B834B8}"/>
              </a:ext>
            </a:extLst>
          </p:cNvPr>
          <p:cNvSpPr/>
          <p:nvPr/>
        </p:nvSpPr>
        <p:spPr>
          <a:xfrm rot="19260436">
            <a:off x="1468268" y="4824991"/>
            <a:ext cx="833175" cy="22675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2293791-F95F-CC40-9650-4ED87ECB9FC5}"/>
              </a:ext>
            </a:extLst>
          </p:cNvPr>
          <p:cNvSpPr/>
          <p:nvPr/>
        </p:nvSpPr>
        <p:spPr>
          <a:xfrm rot="2163895">
            <a:off x="2126732" y="4797363"/>
            <a:ext cx="833175" cy="22675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9614C08A-BC3E-4F4A-946F-10F8120B1A70}"/>
              </a:ext>
            </a:extLst>
          </p:cNvPr>
          <p:cNvSpPr/>
          <p:nvPr/>
        </p:nvSpPr>
        <p:spPr>
          <a:xfrm>
            <a:off x="1928832" y="2961148"/>
            <a:ext cx="605481" cy="1828800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D83B477-ACED-6045-BE9E-5F96F274795E}"/>
              </a:ext>
            </a:extLst>
          </p:cNvPr>
          <p:cNvSpPr/>
          <p:nvPr/>
        </p:nvSpPr>
        <p:spPr>
          <a:xfrm rot="21098823">
            <a:off x="2543413" y="3691160"/>
            <a:ext cx="833175" cy="22675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reparation 9">
            <a:extLst>
              <a:ext uri="{FF2B5EF4-FFF2-40B4-BE49-F238E27FC236}">
                <a16:creationId xmlns:a16="http://schemas.microsoft.com/office/drawing/2014/main" id="{19880E95-AB64-714D-B629-7DB3E02AA369}"/>
              </a:ext>
            </a:extLst>
          </p:cNvPr>
          <p:cNvSpPr/>
          <p:nvPr/>
        </p:nvSpPr>
        <p:spPr>
          <a:xfrm rot="16200000">
            <a:off x="1310386" y="1441672"/>
            <a:ext cx="1805734" cy="1353065"/>
          </a:xfrm>
          <a:prstGeom prst="flowChartPreparati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1A4424E-2BDE-6941-8AE1-0E4CE248E4ED}"/>
              </a:ext>
            </a:extLst>
          </p:cNvPr>
          <p:cNvSpPr/>
          <p:nvPr/>
        </p:nvSpPr>
        <p:spPr>
          <a:xfrm rot="3475991">
            <a:off x="1999146" y="3469336"/>
            <a:ext cx="833175" cy="22675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8048C1A-0F41-3347-8660-CEEF6AB8C470}"/>
              </a:ext>
            </a:extLst>
          </p:cNvPr>
          <p:cNvSpPr/>
          <p:nvPr/>
        </p:nvSpPr>
        <p:spPr>
          <a:xfrm>
            <a:off x="3530130" y="2806176"/>
            <a:ext cx="1071442" cy="1189756"/>
          </a:xfrm>
          <a:custGeom>
            <a:avLst/>
            <a:gdLst>
              <a:gd name="connsiteX0" fmla="*/ 0 w 1336431"/>
              <a:gd name="connsiteY0" fmla="*/ 691662 h 1383323"/>
              <a:gd name="connsiteX1" fmla="*/ 668216 w 1336431"/>
              <a:gd name="connsiteY1" fmla="*/ 0 h 1383323"/>
              <a:gd name="connsiteX2" fmla="*/ 1336432 w 1336431"/>
              <a:gd name="connsiteY2" fmla="*/ 691662 h 1383323"/>
              <a:gd name="connsiteX3" fmla="*/ 668216 w 1336431"/>
              <a:gd name="connsiteY3" fmla="*/ 1383324 h 1383323"/>
              <a:gd name="connsiteX4" fmla="*/ 0 w 1336431"/>
              <a:gd name="connsiteY4" fmla="*/ 691662 h 1383323"/>
              <a:gd name="connsiteX0" fmla="*/ 0 w 854518"/>
              <a:gd name="connsiteY0" fmla="*/ 741245 h 1383664"/>
              <a:gd name="connsiteX1" fmla="*/ 186302 w 854518"/>
              <a:gd name="connsiteY1" fmla="*/ 156 h 1383664"/>
              <a:gd name="connsiteX2" fmla="*/ 854518 w 854518"/>
              <a:gd name="connsiteY2" fmla="*/ 691818 h 1383664"/>
              <a:gd name="connsiteX3" fmla="*/ 186302 w 854518"/>
              <a:gd name="connsiteY3" fmla="*/ 1383480 h 1383664"/>
              <a:gd name="connsiteX4" fmla="*/ 0 w 854518"/>
              <a:gd name="connsiteY4" fmla="*/ 741245 h 1383664"/>
              <a:gd name="connsiteX0" fmla="*/ 257 w 854775"/>
              <a:gd name="connsiteY0" fmla="*/ 580758 h 1223105"/>
              <a:gd name="connsiteX1" fmla="*/ 166642 w 854775"/>
              <a:gd name="connsiteY1" fmla="*/ 307 h 1223105"/>
              <a:gd name="connsiteX2" fmla="*/ 854775 w 854775"/>
              <a:gd name="connsiteY2" fmla="*/ 531331 h 1223105"/>
              <a:gd name="connsiteX3" fmla="*/ 186559 w 854775"/>
              <a:gd name="connsiteY3" fmla="*/ 1222993 h 1223105"/>
              <a:gd name="connsiteX4" fmla="*/ 257 w 854775"/>
              <a:gd name="connsiteY4" fmla="*/ 580758 h 1223105"/>
              <a:gd name="connsiteX0" fmla="*/ 68 w 858403"/>
              <a:gd name="connsiteY0" fmla="*/ 583812 h 1226159"/>
              <a:gd name="connsiteX1" fmla="*/ 166453 w 858403"/>
              <a:gd name="connsiteY1" fmla="*/ 3361 h 1226159"/>
              <a:gd name="connsiteX2" fmla="*/ 298823 w 858403"/>
              <a:gd name="connsiteY2" fmla="*/ 353821 h 1226159"/>
              <a:gd name="connsiteX3" fmla="*/ 854586 w 858403"/>
              <a:gd name="connsiteY3" fmla="*/ 534385 h 1226159"/>
              <a:gd name="connsiteX4" fmla="*/ 186370 w 858403"/>
              <a:gd name="connsiteY4" fmla="*/ 1226047 h 1226159"/>
              <a:gd name="connsiteX5" fmla="*/ 68 w 858403"/>
              <a:gd name="connsiteY5" fmla="*/ 583812 h 1226159"/>
              <a:gd name="connsiteX0" fmla="*/ 3562 w 861897"/>
              <a:gd name="connsiteY0" fmla="*/ 645066 h 1287416"/>
              <a:gd name="connsiteX1" fmla="*/ 309366 w 861897"/>
              <a:gd name="connsiteY1" fmla="*/ 2831 h 1287416"/>
              <a:gd name="connsiteX2" fmla="*/ 302317 w 861897"/>
              <a:gd name="connsiteY2" fmla="*/ 415075 h 1287416"/>
              <a:gd name="connsiteX3" fmla="*/ 858080 w 861897"/>
              <a:gd name="connsiteY3" fmla="*/ 595639 h 1287416"/>
              <a:gd name="connsiteX4" fmla="*/ 189864 w 861897"/>
              <a:gd name="connsiteY4" fmla="*/ 1287301 h 1287416"/>
              <a:gd name="connsiteX5" fmla="*/ 3562 w 861897"/>
              <a:gd name="connsiteY5" fmla="*/ 645066 h 1287416"/>
              <a:gd name="connsiteX0" fmla="*/ 5155 w 863491"/>
              <a:gd name="connsiteY0" fmla="*/ 660067 h 1302412"/>
              <a:gd name="connsiteX1" fmla="*/ 74863 w 863491"/>
              <a:gd name="connsiteY1" fmla="*/ 133513 h 1302412"/>
              <a:gd name="connsiteX2" fmla="*/ 310959 w 863491"/>
              <a:gd name="connsiteY2" fmla="*/ 17832 h 1302412"/>
              <a:gd name="connsiteX3" fmla="*/ 303910 w 863491"/>
              <a:gd name="connsiteY3" fmla="*/ 430076 h 1302412"/>
              <a:gd name="connsiteX4" fmla="*/ 859673 w 863491"/>
              <a:gd name="connsiteY4" fmla="*/ 610640 h 1302412"/>
              <a:gd name="connsiteX5" fmla="*/ 191457 w 863491"/>
              <a:gd name="connsiteY5" fmla="*/ 1302302 h 1302412"/>
              <a:gd name="connsiteX6" fmla="*/ 5155 w 863491"/>
              <a:gd name="connsiteY6" fmla="*/ 660067 h 1302412"/>
              <a:gd name="connsiteX0" fmla="*/ 5155 w 863491"/>
              <a:gd name="connsiteY0" fmla="*/ 547411 h 1189756"/>
              <a:gd name="connsiteX1" fmla="*/ 74863 w 863491"/>
              <a:gd name="connsiteY1" fmla="*/ 20857 h 1189756"/>
              <a:gd name="connsiteX2" fmla="*/ 649548 w 863491"/>
              <a:gd name="connsiteY2" fmla="*/ 300592 h 1189756"/>
              <a:gd name="connsiteX3" fmla="*/ 303910 w 863491"/>
              <a:gd name="connsiteY3" fmla="*/ 317420 h 1189756"/>
              <a:gd name="connsiteX4" fmla="*/ 859673 w 863491"/>
              <a:gd name="connsiteY4" fmla="*/ 497984 h 1189756"/>
              <a:gd name="connsiteX5" fmla="*/ 191457 w 863491"/>
              <a:gd name="connsiteY5" fmla="*/ 1189646 h 1189756"/>
              <a:gd name="connsiteX6" fmla="*/ 5155 w 863491"/>
              <a:gd name="connsiteY6" fmla="*/ 547411 h 1189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3491" h="1189756">
                <a:moveTo>
                  <a:pt x="5155" y="547411"/>
                </a:moveTo>
                <a:cubicBezTo>
                  <a:pt x="-14277" y="352613"/>
                  <a:pt x="23896" y="127896"/>
                  <a:pt x="74863" y="20857"/>
                </a:cubicBezTo>
                <a:cubicBezTo>
                  <a:pt x="125830" y="-86182"/>
                  <a:pt x="611374" y="251165"/>
                  <a:pt x="649548" y="300592"/>
                </a:cubicBezTo>
                <a:cubicBezTo>
                  <a:pt x="687722" y="350019"/>
                  <a:pt x="189221" y="228916"/>
                  <a:pt x="303910" y="317420"/>
                </a:cubicBezTo>
                <a:cubicBezTo>
                  <a:pt x="418599" y="405924"/>
                  <a:pt x="911610" y="305246"/>
                  <a:pt x="859673" y="497984"/>
                </a:cubicBezTo>
                <a:cubicBezTo>
                  <a:pt x="807736" y="690722"/>
                  <a:pt x="333877" y="1181408"/>
                  <a:pt x="191457" y="1189646"/>
                </a:cubicBezTo>
                <a:cubicBezTo>
                  <a:pt x="49037" y="1197884"/>
                  <a:pt x="24587" y="742209"/>
                  <a:pt x="5155" y="547411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CFDD3FD-7823-9E4A-83A2-6FF0BE652B37}"/>
              </a:ext>
            </a:extLst>
          </p:cNvPr>
          <p:cNvSpPr/>
          <p:nvPr/>
        </p:nvSpPr>
        <p:spPr>
          <a:xfrm rot="21153647">
            <a:off x="3203158" y="3248390"/>
            <a:ext cx="379646" cy="877816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0647B3-A5E5-2A43-8BF5-4BD2CC5D9A31}"/>
              </a:ext>
            </a:extLst>
          </p:cNvPr>
          <p:cNvSpPr/>
          <p:nvPr/>
        </p:nvSpPr>
        <p:spPr>
          <a:xfrm rot="21126738">
            <a:off x="3471118" y="3158693"/>
            <a:ext cx="315732" cy="93609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BA7A74A-95E0-AB48-B702-CD3DC8B1706D}"/>
              </a:ext>
            </a:extLst>
          </p:cNvPr>
          <p:cNvSpPr/>
          <p:nvPr/>
        </p:nvSpPr>
        <p:spPr>
          <a:xfrm rot="5400000">
            <a:off x="7242052" y="5396107"/>
            <a:ext cx="833175" cy="2267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30C408C-8694-C44F-B7DF-949296E3D506}"/>
              </a:ext>
            </a:extLst>
          </p:cNvPr>
          <p:cNvSpPr/>
          <p:nvPr/>
        </p:nvSpPr>
        <p:spPr>
          <a:xfrm rot="5400000">
            <a:off x="6016734" y="5396107"/>
            <a:ext cx="833175" cy="2267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0C32417-F41B-1B48-B9BF-20A09993BCE0}"/>
              </a:ext>
            </a:extLst>
          </p:cNvPr>
          <p:cNvSpPr/>
          <p:nvPr/>
        </p:nvSpPr>
        <p:spPr>
          <a:xfrm rot="19260436">
            <a:off x="6280552" y="4835094"/>
            <a:ext cx="833175" cy="2267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0CAB6E7-C205-CD46-84B7-7B47313A4049}"/>
              </a:ext>
            </a:extLst>
          </p:cNvPr>
          <p:cNvSpPr/>
          <p:nvPr/>
        </p:nvSpPr>
        <p:spPr>
          <a:xfrm rot="2163895">
            <a:off x="6939016" y="4807466"/>
            <a:ext cx="833175" cy="2267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ABAA4B8B-322D-E94B-8436-E739B53F6F46}"/>
              </a:ext>
            </a:extLst>
          </p:cNvPr>
          <p:cNvSpPr/>
          <p:nvPr/>
        </p:nvSpPr>
        <p:spPr>
          <a:xfrm>
            <a:off x="6741116" y="2971251"/>
            <a:ext cx="605481" cy="182880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D3AA09D-10E8-F14F-85E3-570B203C1183}"/>
              </a:ext>
            </a:extLst>
          </p:cNvPr>
          <p:cNvSpPr/>
          <p:nvPr/>
        </p:nvSpPr>
        <p:spPr>
          <a:xfrm rot="21098823">
            <a:off x="7355697" y="3701263"/>
            <a:ext cx="833175" cy="2267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reparation 36">
            <a:extLst>
              <a:ext uri="{FF2B5EF4-FFF2-40B4-BE49-F238E27FC236}">
                <a16:creationId xmlns:a16="http://schemas.microsoft.com/office/drawing/2014/main" id="{1BFD576F-D11B-EB4C-906A-205715EEAAB2}"/>
              </a:ext>
            </a:extLst>
          </p:cNvPr>
          <p:cNvSpPr/>
          <p:nvPr/>
        </p:nvSpPr>
        <p:spPr>
          <a:xfrm rot="16200000">
            <a:off x="6122670" y="1451775"/>
            <a:ext cx="1805734" cy="1353065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477A13D-BA0C-0D4E-A610-C2C1408D59A3}"/>
              </a:ext>
            </a:extLst>
          </p:cNvPr>
          <p:cNvSpPr/>
          <p:nvPr/>
        </p:nvSpPr>
        <p:spPr>
          <a:xfrm rot="3475991">
            <a:off x="6811430" y="3479439"/>
            <a:ext cx="833175" cy="2267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1">
            <a:extLst>
              <a:ext uri="{FF2B5EF4-FFF2-40B4-BE49-F238E27FC236}">
                <a16:creationId xmlns:a16="http://schemas.microsoft.com/office/drawing/2014/main" id="{F59AF60A-CD6C-C744-9828-774B951B0BD9}"/>
              </a:ext>
            </a:extLst>
          </p:cNvPr>
          <p:cNvSpPr/>
          <p:nvPr/>
        </p:nvSpPr>
        <p:spPr>
          <a:xfrm>
            <a:off x="8342414" y="2816279"/>
            <a:ext cx="1071442" cy="1189756"/>
          </a:xfrm>
          <a:custGeom>
            <a:avLst/>
            <a:gdLst>
              <a:gd name="connsiteX0" fmla="*/ 0 w 1336431"/>
              <a:gd name="connsiteY0" fmla="*/ 691662 h 1383323"/>
              <a:gd name="connsiteX1" fmla="*/ 668216 w 1336431"/>
              <a:gd name="connsiteY1" fmla="*/ 0 h 1383323"/>
              <a:gd name="connsiteX2" fmla="*/ 1336432 w 1336431"/>
              <a:gd name="connsiteY2" fmla="*/ 691662 h 1383323"/>
              <a:gd name="connsiteX3" fmla="*/ 668216 w 1336431"/>
              <a:gd name="connsiteY3" fmla="*/ 1383324 h 1383323"/>
              <a:gd name="connsiteX4" fmla="*/ 0 w 1336431"/>
              <a:gd name="connsiteY4" fmla="*/ 691662 h 1383323"/>
              <a:gd name="connsiteX0" fmla="*/ 0 w 854518"/>
              <a:gd name="connsiteY0" fmla="*/ 741245 h 1383664"/>
              <a:gd name="connsiteX1" fmla="*/ 186302 w 854518"/>
              <a:gd name="connsiteY1" fmla="*/ 156 h 1383664"/>
              <a:gd name="connsiteX2" fmla="*/ 854518 w 854518"/>
              <a:gd name="connsiteY2" fmla="*/ 691818 h 1383664"/>
              <a:gd name="connsiteX3" fmla="*/ 186302 w 854518"/>
              <a:gd name="connsiteY3" fmla="*/ 1383480 h 1383664"/>
              <a:gd name="connsiteX4" fmla="*/ 0 w 854518"/>
              <a:gd name="connsiteY4" fmla="*/ 741245 h 1383664"/>
              <a:gd name="connsiteX0" fmla="*/ 257 w 854775"/>
              <a:gd name="connsiteY0" fmla="*/ 580758 h 1223105"/>
              <a:gd name="connsiteX1" fmla="*/ 166642 w 854775"/>
              <a:gd name="connsiteY1" fmla="*/ 307 h 1223105"/>
              <a:gd name="connsiteX2" fmla="*/ 854775 w 854775"/>
              <a:gd name="connsiteY2" fmla="*/ 531331 h 1223105"/>
              <a:gd name="connsiteX3" fmla="*/ 186559 w 854775"/>
              <a:gd name="connsiteY3" fmla="*/ 1222993 h 1223105"/>
              <a:gd name="connsiteX4" fmla="*/ 257 w 854775"/>
              <a:gd name="connsiteY4" fmla="*/ 580758 h 1223105"/>
              <a:gd name="connsiteX0" fmla="*/ 68 w 858403"/>
              <a:gd name="connsiteY0" fmla="*/ 583812 h 1226159"/>
              <a:gd name="connsiteX1" fmla="*/ 166453 w 858403"/>
              <a:gd name="connsiteY1" fmla="*/ 3361 h 1226159"/>
              <a:gd name="connsiteX2" fmla="*/ 298823 w 858403"/>
              <a:gd name="connsiteY2" fmla="*/ 353821 h 1226159"/>
              <a:gd name="connsiteX3" fmla="*/ 854586 w 858403"/>
              <a:gd name="connsiteY3" fmla="*/ 534385 h 1226159"/>
              <a:gd name="connsiteX4" fmla="*/ 186370 w 858403"/>
              <a:gd name="connsiteY4" fmla="*/ 1226047 h 1226159"/>
              <a:gd name="connsiteX5" fmla="*/ 68 w 858403"/>
              <a:gd name="connsiteY5" fmla="*/ 583812 h 1226159"/>
              <a:gd name="connsiteX0" fmla="*/ 3562 w 861897"/>
              <a:gd name="connsiteY0" fmla="*/ 645066 h 1287416"/>
              <a:gd name="connsiteX1" fmla="*/ 309366 w 861897"/>
              <a:gd name="connsiteY1" fmla="*/ 2831 h 1287416"/>
              <a:gd name="connsiteX2" fmla="*/ 302317 w 861897"/>
              <a:gd name="connsiteY2" fmla="*/ 415075 h 1287416"/>
              <a:gd name="connsiteX3" fmla="*/ 858080 w 861897"/>
              <a:gd name="connsiteY3" fmla="*/ 595639 h 1287416"/>
              <a:gd name="connsiteX4" fmla="*/ 189864 w 861897"/>
              <a:gd name="connsiteY4" fmla="*/ 1287301 h 1287416"/>
              <a:gd name="connsiteX5" fmla="*/ 3562 w 861897"/>
              <a:gd name="connsiteY5" fmla="*/ 645066 h 1287416"/>
              <a:gd name="connsiteX0" fmla="*/ 5155 w 863491"/>
              <a:gd name="connsiteY0" fmla="*/ 660067 h 1302412"/>
              <a:gd name="connsiteX1" fmla="*/ 74863 w 863491"/>
              <a:gd name="connsiteY1" fmla="*/ 133513 h 1302412"/>
              <a:gd name="connsiteX2" fmla="*/ 310959 w 863491"/>
              <a:gd name="connsiteY2" fmla="*/ 17832 h 1302412"/>
              <a:gd name="connsiteX3" fmla="*/ 303910 w 863491"/>
              <a:gd name="connsiteY3" fmla="*/ 430076 h 1302412"/>
              <a:gd name="connsiteX4" fmla="*/ 859673 w 863491"/>
              <a:gd name="connsiteY4" fmla="*/ 610640 h 1302412"/>
              <a:gd name="connsiteX5" fmla="*/ 191457 w 863491"/>
              <a:gd name="connsiteY5" fmla="*/ 1302302 h 1302412"/>
              <a:gd name="connsiteX6" fmla="*/ 5155 w 863491"/>
              <a:gd name="connsiteY6" fmla="*/ 660067 h 1302412"/>
              <a:gd name="connsiteX0" fmla="*/ 5155 w 863491"/>
              <a:gd name="connsiteY0" fmla="*/ 547411 h 1189756"/>
              <a:gd name="connsiteX1" fmla="*/ 74863 w 863491"/>
              <a:gd name="connsiteY1" fmla="*/ 20857 h 1189756"/>
              <a:gd name="connsiteX2" fmla="*/ 649548 w 863491"/>
              <a:gd name="connsiteY2" fmla="*/ 300592 h 1189756"/>
              <a:gd name="connsiteX3" fmla="*/ 303910 w 863491"/>
              <a:gd name="connsiteY3" fmla="*/ 317420 h 1189756"/>
              <a:gd name="connsiteX4" fmla="*/ 859673 w 863491"/>
              <a:gd name="connsiteY4" fmla="*/ 497984 h 1189756"/>
              <a:gd name="connsiteX5" fmla="*/ 191457 w 863491"/>
              <a:gd name="connsiteY5" fmla="*/ 1189646 h 1189756"/>
              <a:gd name="connsiteX6" fmla="*/ 5155 w 863491"/>
              <a:gd name="connsiteY6" fmla="*/ 547411 h 1189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3491" h="1189756">
                <a:moveTo>
                  <a:pt x="5155" y="547411"/>
                </a:moveTo>
                <a:cubicBezTo>
                  <a:pt x="-14277" y="352613"/>
                  <a:pt x="23896" y="127896"/>
                  <a:pt x="74863" y="20857"/>
                </a:cubicBezTo>
                <a:cubicBezTo>
                  <a:pt x="125830" y="-86182"/>
                  <a:pt x="611374" y="251165"/>
                  <a:pt x="649548" y="300592"/>
                </a:cubicBezTo>
                <a:cubicBezTo>
                  <a:pt x="687722" y="350019"/>
                  <a:pt x="189221" y="228916"/>
                  <a:pt x="303910" y="317420"/>
                </a:cubicBezTo>
                <a:cubicBezTo>
                  <a:pt x="418599" y="405924"/>
                  <a:pt x="911610" y="305246"/>
                  <a:pt x="859673" y="497984"/>
                </a:cubicBezTo>
                <a:cubicBezTo>
                  <a:pt x="807736" y="690722"/>
                  <a:pt x="333877" y="1181408"/>
                  <a:pt x="191457" y="1189646"/>
                </a:cubicBezTo>
                <a:cubicBezTo>
                  <a:pt x="49037" y="1197884"/>
                  <a:pt x="24587" y="742209"/>
                  <a:pt x="5155" y="547411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7EA70E9-059A-CF4D-AC97-1D79DDE35863}"/>
              </a:ext>
            </a:extLst>
          </p:cNvPr>
          <p:cNvSpPr/>
          <p:nvPr/>
        </p:nvSpPr>
        <p:spPr>
          <a:xfrm rot="21153647">
            <a:off x="8015442" y="3258493"/>
            <a:ext cx="379646" cy="877816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7A88B51-D7FB-6049-8044-E14B1A453795}"/>
              </a:ext>
            </a:extLst>
          </p:cNvPr>
          <p:cNvSpPr/>
          <p:nvPr/>
        </p:nvSpPr>
        <p:spPr>
          <a:xfrm rot="21126738">
            <a:off x="8283402" y="3168796"/>
            <a:ext cx="315732" cy="93609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1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28254A1-5C4A-D74E-948D-E8C5A80F9300}"/>
              </a:ext>
            </a:extLst>
          </p:cNvPr>
          <p:cNvSpPr/>
          <p:nvPr/>
        </p:nvSpPr>
        <p:spPr>
          <a:xfrm>
            <a:off x="5396752" y="1996008"/>
            <a:ext cx="2510118" cy="31555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reparation 27">
            <a:extLst>
              <a:ext uri="{FF2B5EF4-FFF2-40B4-BE49-F238E27FC236}">
                <a16:creationId xmlns:a16="http://schemas.microsoft.com/office/drawing/2014/main" id="{27600EC1-A5F0-CA47-A456-A80476E218CA}"/>
              </a:ext>
            </a:extLst>
          </p:cNvPr>
          <p:cNvSpPr/>
          <p:nvPr/>
        </p:nvSpPr>
        <p:spPr>
          <a:xfrm rot="16200000">
            <a:off x="6530736" y="2205436"/>
            <a:ext cx="523815" cy="453445"/>
          </a:xfrm>
          <a:prstGeom prst="flowChartPreparati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reparation 28">
            <a:extLst>
              <a:ext uri="{FF2B5EF4-FFF2-40B4-BE49-F238E27FC236}">
                <a16:creationId xmlns:a16="http://schemas.microsoft.com/office/drawing/2014/main" id="{52EC4A0D-AC97-E34B-8D7B-5E843930A3E7}"/>
              </a:ext>
            </a:extLst>
          </p:cNvPr>
          <p:cNvSpPr/>
          <p:nvPr/>
        </p:nvSpPr>
        <p:spPr>
          <a:xfrm rot="16200000">
            <a:off x="6989234" y="2724198"/>
            <a:ext cx="513712" cy="453448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reparation 29">
            <a:extLst>
              <a:ext uri="{FF2B5EF4-FFF2-40B4-BE49-F238E27FC236}">
                <a16:creationId xmlns:a16="http://schemas.microsoft.com/office/drawing/2014/main" id="{3A0265A8-C47F-724F-BE3D-C19BFC900F1B}"/>
              </a:ext>
            </a:extLst>
          </p:cNvPr>
          <p:cNvSpPr/>
          <p:nvPr/>
        </p:nvSpPr>
        <p:spPr>
          <a:xfrm rot="16200000">
            <a:off x="5719429" y="2467343"/>
            <a:ext cx="523815" cy="453445"/>
          </a:xfrm>
          <a:prstGeom prst="flowChartPreparati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reparation 41">
            <a:extLst>
              <a:ext uri="{FF2B5EF4-FFF2-40B4-BE49-F238E27FC236}">
                <a16:creationId xmlns:a16="http://schemas.microsoft.com/office/drawing/2014/main" id="{E8FC80A3-647A-D646-8AC0-8F17F8A78AD2}"/>
              </a:ext>
            </a:extLst>
          </p:cNvPr>
          <p:cNvSpPr/>
          <p:nvPr/>
        </p:nvSpPr>
        <p:spPr>
          <a:xfrm rot="16200000">
            <a:off x="6367334" y="2898440"/>
            <a:ext cx="513712" cy="453448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reparation 42">
            <a:extLst>
              <a:ext uri="{FF2B5EF4-FFF2-40B4-BE49-F238E27FC236}">
                <a16:creationId xmlns:a16="http://schemas.microsoft.com/office/drawing/2014/main" id="{C15F6C17-05F9-884F-9F2E-0CE934A04F1C}"/>
              </a:ext>
            </a:extLst>
          </p:cNvPr>
          <p:cNvSpPr/>
          <p:nvPr/>
        </p:nvSpPr>
        <p:spPr>
          <a:xfrm rot="16200000">
            <a:off x="5706554" y="3155295"/>
            <a:ext cx="513712" cy="453448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reparation 43">
            <a:extLst>
              <a:ext uri="{FF2B5EF4-FFF2-40B4-BE49-F238E27FC236}">
                <a16:creationId xmlns:a16="http://schemas.microsoft.com/office/drawing/2014/main" id="{542F27DB-563B-0847-B370-F91E43380FB5}"/>
              </a:ext>
            </a:extLst>
          </p:cNvPr>
          <p:cNvSpPr/>
          <p:nvPr/>
        </p:nvSpPr>
        <p:spPr>
          <a:xfrm rot="16200000">
            <a:off x="7046775" y="3307246"/>
            <a:ext cx="513712" cy="453448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reparation 45">
            <a:extLst>
              <a:ext uri="{FF2B5EF4-FFF2-40B4-BE49-F238E27FC236}">
                <a16:creationId xmlns:a16="http://schemas.microsoft.com/office/drawing/2014/main" id="{9FFFB8D1-9C72-3945-8181-24C90DCAC3BE}"/>
              </a:ext>
            </a:extLst>
          </p:cNvPr>
          <p:cNvSpPr/>
          <p:nvPr/>
        </p:nvSpPr>
        <p:spPr>
          <a:xfrm rot="16200000">
            <a:off x="6424875" y="3481488"/>
            <a:ext cx="513712" cy="453448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reparation 46">
            <a:extLst>
              <a:ext uri="{FF2B5EF4-FFF2-40B4-BE49-F238E27FC236}">
                <a16:creationId xmlns:a16="http://schemas.microsoft.com/office/drawing/2014/main" id="{3C82878D-234E-AD4F-8DC9-C9DC18B2E04A}"/>
              </a:ext>
            </a:extLst>
          </p:cNvPr>
          <p:cNvSpPr/>
          <p:nvPr/>
        </p:nvSpPr>
        <p:spPr>
          <a:xfrm rot="16200000">
            <a:off x="5764095" y="3738343"/>
            <a:ext cx="513712" cy="453448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reparation 47">
            <a:extLst>
              <a:ext uri="{FF2B5EF4-FFF2-40B4-BE49-F238E27FC236}">
                <a16:creationId xmlns:a16="http://schemas.microsoft.com/office/drawing/2014/main" id="{26BF4EE3-9BEC-7C4B-AA5A-72D2A6EEC976}"/>
              </a:ext>
            </a:extLst>
          </p:cNvPr>
          <p:cNvSpPr/>
          <p:nvPr/>
        </p:nvSpPr>
        <p:spPr>
          <a:xfrm rot="16200000">
            <a:off x="7141111" y="3890293"/>
            <a:ext cx="513712" cy="453448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reparation 49">
            <a:extLst>
              <a:ext uri="{FF2B5EF4-FFF2-40B4-BE49-F238E27FC236}">
                <a16:creationId xmlns:a16="http://schemas.microsoft.com/office/drawing/2014/main" id="{8C56B1CB-B6CE-D042-9386-3129B1C2ADC8}"/>
              </a:ext>
            </a:extLst>
          </p:cNvPr>
          <p:cNvSpPr/>
          <p:nvPr/>
        </p:nvSpPr>
        <p:spPr>
          <a:xfrm rot="16200000">
            <a:off x="6519211" y="4064535"/>
            <a:ext cx="513712" cy="453448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reparation 50">
            <a:extLst>
              <a:ext uri="{FF2B5EF4-FFF2-40B4-BE49-F238E27FC236}">
                <a16:creationId xmlns:a16="http://schemas.microsoft.com/office/drawing/2014/main" id="{BA2EAFA0-761E-4246-942B-BC9109B4F2B2}"/>
              </a:ext>
            </a:extLst>
          </p:cNvPr>
          <p:cNvSpPr/>
          <p:nvPr/>
        </p:nvSpPr>
        <p:spPr>
          <a:xfrm rot="16200000">
            <a:off x="5858431" y="4321390"/>
            <a:ext cx="513712" cy="453448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reparation 51">
            <a:extLst>
              <a:ext uri="{FF2B5EF4-FFF2-40B4-BE49-F238E27FC236}">
                <a16:creationId xmlns:a16="http://schemas.microsoft.com/office/drawing/2014/main" id="{77E94C52-E43D-CB45-BAE7-DF66639CD32B}"/>
              </a:ext>
            </a:extLst>
          </p:cNvPr>
          <p:cNvSpPr/>
          <p:nvPr/>
        </p:nvSpPr>
        <p:spPr>
          <a:xfrm rot="16200000">
            <a:off x="6621679" y="4588351"/>
            <a:ext cx="513712" cy="453448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Dreycey Albin</dc:creator>
  <cp:lastModifiedBy>Dreycey Albin</cp:lastModifiedBy>
  <cp:revision>1</cp:revision>
  <dcterms:created xsi:type="dcterms:W3CDTF">2021-09-19T15:10:20Z</dcterms:created>
  <dcterms:modified xsi:type="dcterms:W3CDTF">2021-09-19T15:29:10Z</dcterms:modified>
</cp:coreProperties>
</file>