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4BA3-1EB4-FA3F-B21F-E3DFF92B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A5452-AB7A-F4C3-13A4-090B18CA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F49F-B23C-3990-76E8-71CE963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2801-E97C-87BE-9E01-BD90E0E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F2B6-9B64-4BDE-FC10-0D347768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9688-06F7-CEF2-BAC6-9C697D5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67BB-638A-86B7-AC22-D9D16A05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B086-63C0-6097-FE12-95C0E372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7B96-BCC6-EC0C-CAF1-864ECC73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8729-8158-941A-EF83-A63F8E7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45FB9-B2BF-CC10-5B76-3EC185FF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F735B-D7D6-0E8C-C12B-0C56D8C8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F94B-8781-B75E-A58A-64DDDAF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0A0A-7C73-1B17-A124-9F734B3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0F16-46EE-E43D-B317-FF039D5A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845-B47A-AC05-32FA-0F8ABD0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56AD-A9EC-4B89-0BDF-B5AA4432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8233-4055-7925-A9BC-900929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FA8-6515-2904-B01A-F306249B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597B-07C7-890B-C02F-DC834BB0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8034-C08A-ABCE-7B21-9F6AD21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9DD7-9CE8-CA82-C5FD-F3911EB4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2AC2-B28C-C01C-7DB2-66C5667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376C-BC14-3A23-37B7-72D0772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DD88-9733-9058-285E-5540F651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81E-2FA9-EF10-06BB-24C7EAEA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B15B-2D45-8329-52F3-2A9A90FE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92E5-41A2-DDD6-5B0B-546522F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0A6E-CF90-4A3C-0930-B1E739D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6BE6-0377-B91A-7E59-E68978F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71336-A485-B030-79E5-A642885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27D-B6F0-CA56-3663-BB57C7DC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A99-D420-A809-72F3-38C1C594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7AF5-F6CB-1F04-87C0-93AD625D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A3730-AD4B-5532-30E5-909A4C4B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888C-C956-53FB-530B-52E90B85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DF34-68BD-0972-55E8-7113853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A79C6-8C5F-8A2A-CC28-80DD2555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91F5C-F3D5-A2A1-D670-1111D60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53E-F5A8-603E-F156-1805404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C065E-DEBD-E1AE-9BA2-DCDC53C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FA45-0825-DAB0-1711-38036C05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BBA18-7408-FCB3-8A8E-42CD2AA5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9436A-7E8E-36E3-B431-56D6CAEF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7A6-EDE5-4C53-5E0C-36F3E43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26F9-0F1C-511B-D8E2-8DBE6D3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EEF8-012D-0F1E-DEDF-79637628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B377-D2E0-B586-B4C4-CC5851B1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DD185-1501-5D1B-4C30-9128AFFC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6879-468C-23A4-D943-BEC6F6A8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4FEC-363B-39F1-E9A6-8C70266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07DF1-BA58-8F74-D7F6-B056C26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7EA4-679C-5213-549E-D33400AB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E112-5300-C2DA-2B25-6BC2160D1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89E0A-4565-87B8-4035-CF214AA1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05FA-2F6E-FB52-F265-AF8C58B6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6C89-2D7C-67E5-F73B-8F79409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0D2E-E3ED-B614-B1CA-5B89C7F2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CBA85-F834-6125-ECC7-03E3D8E2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9190-62AE-816C-B7DB-69CA3121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E1DB-25B4-8E68-0BE0-830D64499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FCCD-AAFA-B928-945C-6BEBF6C9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EA05-6A1A-45FA-DE03-4D1A894A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019-8847-F3B6-19A7-DDE009AA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A32F-C3F8-DAD7-CB2A-E44843CEF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Andrey Owen &amp; Logan Poe</a:t>
            </a:r>
          </a:p>
        </p:txBody>
      </p:sp>
    </p:spTree>
    <p:extLst>
      <p:ext uri="{BB962C8B-B14F-4D97-AF65-F5344CB8AC3E}">
        <p14:creationId xmlns:p14="http://schemas.microsoft.com/office/powerpoint/2010/main" val="2468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EC0F-F300-BDFB-4FBB-D5A9E61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90CA-D6A3-57EA-96F3-701D2930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Expense Tracker program is a desktop application designed to help you manage your personal finances by tracking expenses and savings. It provides an intuitive interface to add entries, view financial summaries, and analyze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EA156-003B-415D-2D79-4C462D2B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Initial Features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E5F0-B728-B255-3D56-EEF04EAC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1. Set Starting Balance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2. Add Expenses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3. Add Savings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4. Query Entries</a:t>
            </a: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69C757-4162-24C1-CF3E-2233C81A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8882"/>
            <a:ext cx="6903720" cy="55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F612-2A50-AC04-8B99-DE64831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New Features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411F-07A5-93C3-216D-DD94A038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Dark Mode</a:t>
            </a:r>
          </a:p>
          <a:p>
            <a:r>
              <a:rPr lang="en-US" sz="2200" dirty="0"/>
              <a:t>Adds functionality to change the color palate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FB3B-39BE-FA10-C8FF-0C96FE87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C87CC-608E-AF26-482F-72F51B8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New Features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4360-FA35-C3F9-9A0E-02D5121A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Search in Query</a:t>
            </a:r>
          </a:p>
          <a:p>
            <a:r>
              <a:rPr lang="en-US" sz="2200"/>
              <a:t>Adds the ability to search for certain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5B6E6-84C5-C71B-E14F-BEFC417D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39" y="2386584"/>
            <a:ext cx="4570107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C6374-1677-5AFC-4ECE-56342B4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9" y="2386584"/>
            <a:ext cx="4671664" cy="3678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9C014-2A57-2CCB-1774-10823FE6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99" y="2386584"/>
            <a:ext cx="4717838" cy="3678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DF61E-1C12-6D89-CA82-7581189F2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739" y="2442236"/>
            <a:ext cx="4570107" cy="35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1552</TotalTime>
  <Words>100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Expense Tracker</vt:lpstr>
      <vt:lpstr>Project overview</vt:lpstr>
      <vt:lpstr>Initial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Poe</dc:creator>
  <cp:lastModifiedBy>Logan Poe</cp:lastModifiedBy>
  <cp:revision>3</cp:revision>
  <dcterms:created xsi:type="dcterms:W3CDTF">2024-12-01T23:40:30Z</dcterms:created>
  <dcterms:modified xsi:type="dcterms:W3CDTF">2024-12-03T01:32:40Z</dcterms:modified>
</cp:coreProperties>
</file>