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smtClean="0"/>
              <a:t>2/27/2015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815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smtClean="0"/>
              <a:t>2/27/2015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887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smtClean="0"/>
              <a:t>2/27/2015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67119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smtClean="0"/>
              <a:t>2/27/2015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7101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smtClean="0"/>
              <a:t>2/27/2015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99582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smtClean="0"/>
              <a:t>2/27/2015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711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smtClean="0"/>
              <a:t>2/27/2015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101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smtClean="0"/>
              <a:t>2/27/2015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4128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smtClean="0"/>
              <a:t>2/27/2015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888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smtClean="0"/>
              <a:t>2/27/2015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7245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smtClean="0"/>
              <a:t>2/27/2015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1671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smtClean="0"/>
              <a:t>2/27/2015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508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smtClean="0"/>
              <a:t>2/27/2015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6509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471A834-4F3C-4AF9-9C74-05EC35A0F292}" type="datetimeFigureOut">
              <a:rPr lang="en-US" smtClean="0"/>
              <a:t>2/27/2015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881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51CF1133-3259-4C45-BABA-5B62D9C6F78D}" type="datetimeFigureOut">
              <a:rPr lang="en-US" smtClean="0"/>
              <a:t>2/27/2015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6896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>
                <a:latin typeface="Aparajita" panose="020B0604020202020204" pitchFamily="34" charset="0"/>
                <a:cs typeface="Aparajita" panose="020B0604020202020204" pitchFamily="34" charset="0"/>
              </a:rPr>
              <a:t>								</a:t>
            </a:r>
            <a:r>
              <a:rPr lang="en-US" sz="2800" u="sng" dirty="0" smtClean="0">
                <a:latin typeface="Aparajita" panose="020B0604020202020204" pitchFamily="34" charset="0"/>
                <a:cs typeface="Aparajita" panose="020B0604020202020204" pitchFamily="34" charset="0"/>
              </a:rPr>
              <a:t>WEBSITE LAYOUT</a:t>
            </a:r>
            <a:endParaRPr lang="en-US" sz="2800" u="sng" dirty="0">
              <a:latin typeface="Aparajita" panose="020B0604020202020204" pitchFamily="34" charset="0"/>
              <a:cs typeface="Aparajita" panose="020B0604020202020204" pitchFamily="34" charset="0"/>
            </a:endParaRPr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87649"/>
            <a:ext cx="12192000" cy="4970351"/>
          </a:xfrm>
        </p:spPr>
      </p:pic>
      <p:sp>
        <p:nvSpPr>
          <p:cNvPr id="15" name="Rounded Rectangle 14"/>
          <p:cNvSpPr/>
          <p:nvPr/>
        </p:nvSpPr>
        <p:spPr>
          <a:xfrm>
            <a:off x="10238704" y="1417638"/>
            <a:ext cx="1596981" cy="308131"/>
          </a:xfrm>
          <a:prstGeom prst="roundRect">
            <a:avLst/>
          </a:prstGeom>
          <a:solidFill>
            <a:schemeClr val="bg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smtClean="0"/>
              <a:t>Search…</a:t>
            </a:r>
            <a:endParaRPr lang="en-US" sz="1100" dirty="0"/>
          </a:p>
        </p:txBody>
      </p:sp>
      <p:sp>
        <p:nvSpPr>
          <p:cNvPr id="2" name="Rounded Rectangle 1"/>
          <p:cNvSpPr/>
          <p:nvPr/>
        </p:nvSpPr>
        <p:spPr>
          <a:xfrm>
            <a:off x="388189" y="2945153"/>
            <a:ext cx="1630392" cy="16907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About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2406770" y="2945153"/>
            <a:ext cx="1630392" cy="16907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Research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4556185" y="2945153"/>
            <a:ext cx="1630392" cy="16907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Projects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388189" y="5218981"/>
            <a:ext cx="5798388" cy="345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0882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32</TotalTime>
  <Words>5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Aparajita</vt:lpstr>
      <vt:lpstr>Century Gothic</vt:lpstr>
      <vt:lpstr>Wingdings 2</vt:lpstr>
      <vt:lpstr>Quotable</vt:lpstr>
      <vt:lpstr>        WEBSITE LAYOUT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WEBSITE LAYOUT</dc:title>
  <dc:creator>sravya pisupati</dc:creator>
  <cp:lastModifiedBy>manishankar thipparapu</cp:lastModifiedBy>
  <cp:revision>4</cp:revision>
  <dcterms:created xsi:type="dcterms:W3CDTF">2015-02-11T14:00:25Z</dcterms:created>
  <dcterms:modified xsi:type="dcterms:W3CDTF">2015-02-27T19:36:49Z</dcterms:modified>
</cp:coreProperties>
</file>