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Executive Summary: Keeping SME Customers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54864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 b="1"/>
            </a:pPr>
            <a:r>
              <a:t>Situation</a:t>
            </a:r>
          </a:p>
          <a:p>
            <a:pPr>
              <a:spcAft>
                <a:spcPts val="1000"/>
              </a:spcAft>
              <a:defRPr sz="1200"/>
            </a:pPr>
            <a:r>
              <a:t>Our SME division is losing customers, which hurts revenue and growth.</a:t>
            </a:r>
          </a:p>
          <a:p>
            <a:pPr>
              <a:defRPr sz="1400" b="1"/>
            </a:pPr>
            <a:r>
              <a:t>Complication</a:t>
            </a:r>
          </a:p>
          <a:p>
            <a:pPr>
              <a:spcAft>
                <a:spcPts val="1000"/>
              </a:spcAft>
              <a:defRPr sz="1200"/>
            </a:pPr>
            <a:r>
              <a:t>About 10% of customers leave each year, costing millions. Current efforts to keep them are not targeted effectively.</a:t>
            </a:r>
          </a:p>
          <a:p>
            <a:pPr>
              <a:defRPr sz="1400" b="1"/>
            </a:pPr>
            <a:r>
              <a:t>Question</a:t>
            </a:r>
          </a:p>
          <a:p>
            <a:pPr>
              <a:spcAft>
                <a:spcPts val="1000"/>
              </a:spcAft>
              <a:defRPr sz="1200"/>
            </a:pPr>
            <a:r>
              <a:t>Can we identify customers likely to leave and keep them with better strategies?</a:t>
            </a:r>
          </a:p>
          <a:p>
            <a:pPr>
              <a:defRPr sz="1400" b="1"/>
            </a:pPr>
            <a:r>
              <a:t>Answer</a:t>
            </a:r>
          </a:p>
          <a:p>
            <a:pPr>
              <a:defRPr sz="1200"/>
            </a:pPr>
            <a:r>
              <a:t>Our solution identifies over half of at-risk customers, potentially saving $1.3M yearly by keeping 260 customers through targeted offers like discounts. Key factors: contract length, energy usage.</a:t>
            </a:r>
            <a:br/>
            <a:br/>
            <a:r>
              <a:t>Next Steps: Launch retention campaigns with these insights.</a:t>
            </a:r>
          </a:p>
        </p:txBody>
      </p:sp>
      <p:pic>
        <p:nvPicPr>
          <p:cNvPr id="4" name="Picture 3" descr="metrics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371600"/>
            <a:ext cx="2743200" cy="15232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