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British Airways Customer Review Insights</a:t>
            </a:r>
          </a:p>
        </p:txBody>
      </p:sp>
      <p:pic>
        <p:nvPicPr>
          <p:cNvPr id="3" name="Picture 2" descr="sentiment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097280"/>
            <a:ext cx="3200400" cy="2133600"/>
          </a:xfrm>
          <a:prstGeom prst="rect">
            <a:avLst/>
          </a:prstGeom>
        </p:spPr>
      </p:pic>
      <p:pic>
        <p:nvPicPr>
          <p:cNvPr id="4" name="Picture 3" descr="wordclou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097280"/>
            <a:ext cx="4572000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" y="41148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800"/>
            </a:pPr>
            <a:r>
              <a:t>Key Insights</a:t>
            </a:r>
          </a:p>
          <a:p>
            <a:r>
              <a:t>- Majority of reviews are neutral, but negative sentiment outweighs positive.</a:t>
            </a:r>
          </a:p>
          <a:p>
            <a:r>
              <a:t>- Common themes: Food quality, Cabin comfort, Staff service, Check-in delays.</a:t>
            </a:r>
          </a:p>
          <a:p>
            <a:r>
              <a:t>- In-flight entertainment and outdated systems were frequently criticized.</a:t>
            </a:r>
          </a:p>
          <a:p>
            <a:r>
              <a:t>- BA needs to improve consistency across services to justify premium pricing.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