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9" r:id="rId2"/>
    <p:sldId id="317" r:id="rId3"/>
    <p:sldId id="319" r:id="rId4"/>
    <p:sldId id="318" r:id="rId5"/>
    <p:sldId id="310" r:id="rId6"/>
    <p:sldId id="311" r:id="rId7"/>
    <p:sldId id="312" r:id="rId8"/>
    <p:sldId id="315" r:id="rId9"/>
    <p:sldId id="314" r:id="rId10"/>
    <p:sldId id="313" r:id="rId11"/>
    <p:sldId id="299" r:id="rId12"/>
    <p:sldId id="298" r:id="rId13"/>
    <p:sldId id="308" r:id="rId14"/>
    <p:sldId id="309" r:id="rId15"/>
    <p:sldId id="307" r:id="rId16"/>
    <p:sldId id="304" r:id="rId17"/>
    <p:sldId id="300" r:id="rId18"/>
    <p:sldId id="301" r:id="rId19"/>
    <p:sldId id="303" r:id="rId20"/>
    <p:sldId id="302" r:id="rId21"/>
    <p:sldId id="306" r:id="rId22"/>
    <p:sldId id="305" r:id="rId23"/>
    <p:sldId id="290" r:id="rId24"/>
    <p:sldId id="292" r:id="rId25"/>
    <p:sldId id="295" r:id="rId26"/>
    <p:sldId id="296" r:id="rId27"/>
    <p:sldId id="294" r:id="rId28"/>
    <p:sldId id="297" r:id="rId29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52C429B-AC97-48D9-B977-B61DD55C975B}">
          <p14:sldIdLst>
            <p14:sldId id="259"/>
            <p14:sldId id="317"/>
            <p14:sldId id="319"/>
            <p14:sldId id="318"/>
            <p14:sldId id="310"/>
            <p14:sldId id="311"/>
            <p14:sldId id="312"/>
            <p14:sldId id="315"/>
            <p14:sldId id="314"/>
            <p14:sldId id="313"/>
            <p14:sldId id="299"/>
            <p14:sldId id="298"/>
            <p14:sldId id="308"/>
            <p14:sldId id="309"/>
            <p14:sldId id="307"/>
            <p14:sldId id="304"/>
            <p14:sldId id="300"/>
            <p14:sldId id="301"/>
            <p14:sldId id="303"/>
            <p14:sldId id="302"/>
            <p14:sldId id="306"/>
            <p14:sldId id="305"/>
          </p14:sldIdLst>
        </p14:section>
        <p14:section name="v1" id="{489E596A-BFA5-4F3B-ACA8-27C713B4463B}">
          <p14:sldIdLst>
            <p14:sldId id="290"/>
            <p14:sldId id="292"/>
            <p14:sldId id="295"/>
            <p14:sldId id="296"/>
            <p14:sldId id="294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997"/>
    <a:srgbClr val="004D25"/>
    <a:srgbClr val="37A34A"/>
    <a:srgbClr val="000000"/>
    <a:srgbClr val="FF0000"/>
    <a:srgbClr val="FFFFFF"/>
    <a:srgbClr val="595959"/>
    <a:srgbClr val="00FF00"/>
    <a:srgbClr val="00008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3" autoAdjust="0"/>
    <p:restoredTop sz="96173" autoAdjust="0"/>
  </p:normalViewPr>
  <p:slideViewPr>
    <p:cSldViewPr snapToGrid="0">
      <p:cViewPr varScale="1">
        <p:scale>
          <a:sx n="73" d="100"/>
          <a:sy n="73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7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3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7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3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8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3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87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71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36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11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9112-D593-4A3D-A657-1E4311287D5D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C16DE-8D54-4790-A9DB-702B383E7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83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eekore.com/2019/04/13/ms-office%E3%81%AEpowerpoint%E3%81%A7%E3%83%94%E3%82%AF%E3%82%BB%E3%83%AB%E3%82%B5%E3%82%A4%E3%82%BA%E7%94%BB%E5%83%8F%E3%82%92%E4%BD%9C%E3%82%8B%E6%96%B9%E6%B3%95/" TargetMode="External"/><Relationship Id="rId2" Type="http://schemas.openxmlformats.org/officeDocument/2006/relationships/hyperlink" Target="https://communitycom-shop.jp/blog/eyecatch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DE7213-177E-4C45-BC79-E86133587597}"/>
              </a:ext>
            </a:extLst>
          </p:cNvPr>
          <p:cNvSpPr txBox="1"/>
          <p:nvPr/>
        </p:nvSpPr>
        <p:spPr>
          <a:xfrm>
            <a:off x="4035975" y="8542022"/>
            <a:ext cx="7935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8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https://communitycom-shop.jp/blog/eyecatch/</a:t>
            </a:r>
            <a:endParaRPr kumimoji="1" lang="en-US" altLang="ja-JP" sz="16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68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https://eeekore.com/2019/04/13/ms-office%E3%81%AEpowerpoint%E3%81%A7%E3%83%94%E3%82%AF%E3%82%BB%E3%83%AB%E3%82%B5%E3%82%A4%E3%82%BA%E7%94%BB%E5%83%8F%E3%82%92%E4%BD%9C%E3%82%8B%E6%96%B9%E6%B3%95/</a:t>
            </a:r>
            <a:endParaRPr kumimoji="1" lang="en-US" altLang="ja-JP" sz="16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5111A2E-DC63-4F50-938D-5420CF02EB26}"/>
                  </a:ext>
                </a:extLst>
              </p:cNvPr>
              <p:cNvSpPr txBox="1"/>
              <p:nvPr/>
            </p:nvSpPr>
            <p:spPr>
              <a:xfrm>
                <a:off x="2880575" y="2721996"/>
                <a:ext cx="9518336" cy="1214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=1920×</m:t>
                      </m:r>
                      <m:f>
                        <m:fPr>
                          <m:ctrlPr>
                            <a:rPr kumimoji="1" lang="en-US" altLang="ja-JP" sz="384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84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2.54</m:t>
                          </m:r>
                        </m:num>
                        <m:den>
                          <m:r>
                            <a:rPr kumimoji="1" lang="en-US" altLang="ja-JP" sz="384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96</m:t>
                          </m:r>
                        </m:den>
                      </m:f>
                      <m:r>
                        <a:rPr kumimoji="1" lang="en-US" altLang="ja-JP" sz="384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=50.800 </m:t>
                      </m:r>
                      <m:r>
                        <a:rPr kumimoji="1" lang="en-US" altLang="ja-JP" sz="384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br>
                  <a:rPr kumimoji="1" lang="en-US" altLang="ja-JP" sz="384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</a:br>
                <a:endParaRPr kumimoji="1" lang="ja-JP" altLang="en-US" sz="384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5111A2E-DC63-4F50-938D-5420CF02E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75" y="2721996"/>
                <a:ext cx="9518336" cy="1214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6339DE9-4A23-46EF-A9F5-EBACE2738D63}"/>
                  </a:ext>
                </a:extLst>
              </p:cNvPr>
              <p:cNvSpPr txBox="1"/>
              <p:nvPr/>
            </p:nvSpPr>
            <p:spPr>
              <a:xfrm>
                <a:off x="3671561" y="6801197"/>
                <a:ext cx="6131938" cy="141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𝑖𝑛𝑐h</m:t>
                          </m:r>
                        </m:num>
                        <m:den>
                          <m:r>
                            <a:rPr kumimoji="1" lang="ja-JP" altLang="en-US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解像度</m:t>
                          </m:r>
                        </m:den>
                      </m:f>
                      <m:r>
                        <a:rPr kumimoji="1" lang="en-US" altLang="ja-JP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2.54 </m:t>
                          </m:r>
                          <m: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96 </m:t>
                          </m:r>
                          <m: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𝑑𝑝𝑖</m:t>
                          </m:r>
                        </m:den>
                      </m:f>
                      <m:r>
                        <a:rPr kumimoji="1" lang="en-US" altLang="ja-JP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=0.026458</m:t>
                      </m:r>
                      <m:acc>
                        <m:accPr>
                          <m:chr m:val="̇"/>
                          <m:ctrlP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kumimoji="1" lang="en-US" altLang="ja-JP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≒0.0264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6339DE9-4A23-46EF-A9F5-EBACE2738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1" y="6801197"/>
                <a:ext cx="6131938" cy="14139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73471A0-AC2F-436C-B12E-1A32B256D717}"/>
                  </a:ext>
                </a:extLst>
              </p:cNvPr>
              <p:cNvSpPr txBox="1"/>
              <p:nvPr/>
            </p:nvSpPr>
            <p:spPr>
              <a:xfrm>
                <a:off x="2880575" y="4761596"/>
                <a:ext cx="10826388" cy="1317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84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=1080×</m:t>
                      </m:r>
                      <m:f>
                        <m:fPr>
                          <m:ctrlPr>
                            <a:rPr kumimoji="1" lang="en-US" altLang="ja-JP" sz="384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84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2.54</m:t>
                          </m:r>
                        </m:num>
                        <m:den>
                          <m:r>
                            <a:rPr kumimoji="1" lang="en-US" altLang="ja-JP" sz="384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96</m:t>
                          </m:r>
                        </m:den>
                      </m:f>
                      <m:r>
                        <a:rPr kumimoji="1" lang="en-US" altLang="ja-JP" sz="384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=28.575 </m:t>
                      </m:r>
                      <m:r>
                        <a:rPr kumimoji="1" lang="en-US" altLang="ja-JP" sz="384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kumimoji="1" lang="en-US" altLang="ja-JP" sz="384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73471A0-AC2F-436C-B12E-1A32B256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75" y="4761596"/>
                <a:ext cx="10826388" cy="1317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6A6C46-5E63-4E1B-A69E-EA949D237889}"/>
              </a:ext>
            </a:extLst>
          </p:cNvPr>
          <p:cNvSpPr txBox="1"/>
          <p:nvPr/>
        </p:nvSpPr>
        <p:spPr>
          <a:xfrm>
            <a:off x="9759077" y="6889990"/>
            <a:ext cx="527966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84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黄金比</a:t>
            </a:r>
            <a:r>
              <a:rPr kumimoji="1" lang="en-US" altLang="ja-JP" sz="384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〔1.618 : 1〕</a:t>
            </a:r>
          </a:p>
          <a:p>
            <a:pPr algn="ctr"/>
            <a:r>
              <a:rPr kumimoji="1" lang="ja-JP" altLang="en-US" sz="384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白金比</a:t>
            </a:r>
            <a:r>
              <a:rPr kumimoji="1" lang="en-US" altLang="ja-JP" sz="384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〔1.414 : 1〕</a:t>
            </a:r>
            <a:endParaRPr kumimoji="1" lang="ja-JP" altLang="en-US" sz="384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0682E312-3B62-4F65-FF18-20E196846987}"/>
              </a:ext>
            </a:extLst>
          </p:cNvPr>
          <p:cNvSpPr/>
          <p:nvPr/>
        </p:nvSpPr>
        <p:spPr>
          <a:xfrm>
            <a:off x="0" y="1850660"/>
            <a:ext cx="18288000" cy="460800"/>
          </a:xfrm>
          <a:prstGeom prst="leftRightArrow">
            <a:avLst>
              <a:gd name="adj1" fmla="val 40059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723"/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2BC630F3-8625-1074-F2B2-197B2A53BE06}"/>
              </a:ext>
            </a:extLst>
          </p:cNvPr>
          <p:cNvSpPr/>
          <p:nvPr/>
        </p:nvSpPr>
        <p:spPr>
          <a:xfrm rot="5400000">
            <a:off x="-3066216" y="4913100"/>
            <a:ext cx="10287000" cy="460800"/>
          </a:xfrm>
          <a:prstGeom prst="leftRightArrow">
            <a:avLst>
              <a:gd name="adj1" fmla="val 40059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723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AD5A38-F97C-92B4-ADD6-AB24E9FE20A6}"/>
              </a:ext>
            </a:extLst>
          </p:cNvPr>
          <p:cNvSpPr txBox="1"/>
          <p:nvPr/>
        </p:nvSpPr>
        <p:spPr>
          <a:xfrm>
            <a:off x="7255014" y="1003843"/>
            <a:ext cx="377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400" b="1" dirty="0">
                <a:solidFill>
                  <a:srgbClr val="92D050"/>
                </a:solidFill>
                <a:latin typeface="Myriad Pro" panose="020B0703030403020204" pitchFamily="34" charset="0"/>
                <a:ea typeface="Noto Sans CJK JP Regular" panose="020B0500000000000000" pitchFamily="34" charset="-128"/>
                <a:cs typeface="Segoe UI Semibold" panose="020B0702040204020203" pitchFamily="34" charset="0"/>
              </a:rPr>
              <a:t>1920 px</a:t>
            </a:r>
            <a:endParaRPr kumimoji="1" lang="ja-JP" altLang="en-US" sz="6400" b="1" dirty="0">
              <a:solidFill>
                <a:srgbClr val="92D050"/>
              </a:solidFill>
              <a:latin typeface="Myriad Pro" panose="020B0703030403020204" pitchFamily="34" charset="0"/>
              <a:ea typeface="Noto Sans CJK JP Regular" panose="020B05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2D7818-B00A-9D33-7735-B12623F7333A}"/>
              </a:ext>
            </a:extLst>
          </p:cNvPr>
          <p:cNvSpPr txBox="1"/>
          <p:nvPr/>
        </p:nvSpPr>
        <p:spPr>
          <a:xfrm rot="5400000">
            <a:off x="726907" y="4604892"/>
            <a:ext cx="377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400" b="1" dirty="0">
                <a:solidFill>
                  <a:srgbClr val="92D050"/>
                </a:solidFill>
                <a:latin typeface="Myriad Pro" panose="020B0703030403020204" pitchFamily="34" charset="0"/>
                <a:ea typeface="Noto Sans CJK JP Regular" panose="020B0500000000000000" pitchFamily="34" charset="-128"/>
                <a:cs typeface="Segoe UI Semibold" panose="020B0702040204020203" pitchFamily="34" charset="0"/>
              </a:rPr>
              <a:t>1080 px</a:t>
            </a:r>
            <a:endParaRPr kumimoji="1" lang="ja-JP" altLang="en-US" sz="6400" b="1" dirty="0">
              <a:solidFill>
                <a:srgbClr val="92D050"/>
              </a:solidFill>
              <a:latin typeface="Myriad Pro" panose="020B0703030403020204" pitchFamily="34" charset="0"/>
              <a:ea typeface="Noto Sans CJK JP Regular" panose="020B05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5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D390BB-F344-5D53-831F-241F7F826616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8FA40C-052C-EB8B-1EFE-7C35707C40C9}"/>
              </a:ext>
            </a:extLst>
          </p:cNvPr>
          <p:cNvSpPr>
            <a:spLocks noChangeAspect="1"/>
          </p:cNvSpPr>
          <p:nvPr/>
        </p:nvSpPr>
        <p:spPr>
          <a:xfrm>
            <a:off x="7010400" y="3009899"/>
            <a:ext cx="4267200" cy="426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C4C6AB1-7B59-9963-A241-BA6872594CA0}"/>
              </a:ext>
            </a:extLst>
          </p:cNvPr>
          <p:cNvSpPr>
            <a:spLocks/>
          </p:cNvSpPr>
          <p:nvPr/>
        </p:nvSpPr>
        <p:spPr>
          <a:xfrm rot="13500000">
            <a:off x="8055111" y="3009899"/>
            <a:ext cx="2177778" cy="4267200"/>
          </a:xfrm>
          <a:custGeom>
            <a:avLst/>
            <a:gdLst>
              <a:gd name="connsiteX0" fmla="*/ 1088889 w 2177778"/>
              <a:gd name="connsiteY0" fmla="*/ 4267200 h 4267200"/>
              <a:gd name="connsiteX1" fmla="*/ 71888 w 2177778"/>
              <a:gd name="connsiteY1" fmla="*/ 4009686 h 4267200"/>
              <a:gd name="connsiteX2" fmla="*/ 0 w 2177778"/>
              <a:gd name="connsiteY2" fmla="*/ 3966012 h 4267200"/>
              <a:gd name="connsiteX3" fmla="*/ 1012689 w 2177778"/>
              <a:gd name="connsiteY3" fmla="*/ 2917355 h 4267200"/>
              <a:gd name="connsiteX4" fmla="*/ 1012689 w 2177778"/>
              <a:gd name="connsiteY4" fmla="*/ 1349843 h 4267200"/>
              <a:gd name="connsiteX5" fmla="*/ 1 w 2177778"/>
              <a:gd name="connsiteY5" fmla="*/ 301187 h 4267200"/>
              <a:gd name="connsiteX6" fmla="*/ 71888 w 2177778"/>
              <a:gd name="connsiteY6" fmla="*/ 257514 h 4267200"/>
              <a:gd name="connsiteX7" fmla="*/ 1088889 w 2177778"/>
              <a:gd name="connsiteY7" fmla="*/ 0 h 4267200"/>
              <a:gd name="connsiteX8" fmla="*/ 2105890 w 2177778"/>
              <a:gd name="connsiteY8" fmla="*/ 257514 h 4267200"/>
              <a:gd name="connsiteX9" fmla="*/ 2177777 w 2177778"/>
              <a:gd name="connsiteY9" fmla="*/ 301187 h 4267200"/>
              <a:gd name="connsiteX10" fmla="*/ 1165089 w 2177778"/>
              <a:gd name="connsiteY10" fmla="*/ 1349843 h 4267200"/>
              <a:gd name="connsiteX11" fmla="*/ 1165089 w 2177778"/>
              <a:gd name="connsiteY11" fmla="*/ 2917355 h 4267200"/>
              <a:gd name="connsiteX12" fmla="*/ 2177778 w 2177778"/>
              <a:gd name="connsiteY12" fmla="*/ 3966013 h 4267200"/>
              <a:gd name="connsiteX13" fmla="*/ 2105890 w 2177778"/>
              <a:gd name="connsiteY13" fmla="*/ 4009686 h 4267200"/>
              <a:gd name="connsiteX14" fmla="*/ 1088889 w 2177778"/>
              <a:gd name="connsiteY14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77778" h="4267200">
                <a:moveTo>
                  <a:pt x="1088889" y="4267200"/>
                </a:moveTo>
                <a:cubicBezTo>
                  <a:pt x="720653" y="4267200"/>
                  <a:pt x="374205" y="4173914"/>
                  <a:pt x="71888" y="4009686"/>
                </a:cubicBezTo>
                <a:lnTo>
                  <a:pt x="0" y="3966012"/>
                </a:lnTo>
                <a:lnTo>
                  <a:pt x="1012689" y="2917355"/>
                </a:lnTo>
                <a:lnTo>
                  <a:pt x="1012689" y="1349843"/>
                </a:lnTo>
                <a:lnTo>
                  <a:pt x="1" y="301187"/>
                </a:lnTo>
                <a:lnTo>
                  <a:pt x="71888" y="257514"/>
                </a:lnTo>
                <a:cubicBezTo>
                  <a:pt x="374205" y="93286"/>
                  <a:pt x="720653" y="0"/>
                  <a:pt x="1088889" y="0"/>
                </a:cubicBezTo>
                <a:cubicBezTo>
                  <a:pt x="1457125" y="0"/>
                  <a:pt x="1803573" y="93286"/>
                  <a:pt x="2105890" y="257514"/>
                </a:cubicBezTo>
                <a:lnTo>
                  <a:pt x="2177777" y="301187"/>
                </a:lnTo>
                <a:lnTo>
                  <a:pt x="1165089" y="1349843"/>
                </a:lnTo>
                <a:lnTo>
                  <a:pt x="1165089" y="2917355"/>
                </a:lnTo>
                <a:lnTo>
                  <a:pt x="2177778" y="3966013"/>
                </a:lnTo>
                <a:lnTo>
                  <a:pt x="2105890" y="4009686"/>
                </a:lnTo>
                <a:cubicBezTo>
                  <a:pt x="1803573" y="4173914"/>
                  <a:pt x="1457125" y="4267200"/>
                  <a:pt x="1088889" y="42672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84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3C573C-D96B-A735-9AAC-16E1DE58F6DF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gradFill flip="none" rotWithShape="1">
            <a:gsLst>
              <a:gs pos="40000">
                <a:srgbClr val="80F020"/>
              </a:gs>
              <a:gs pos="90000">
                <a:srgbClr val="F0F02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DD93BE8A-91F0-3DF4-3E5A-D9488BB60D29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6E30D27-EE5F-9FA1-A19E-70A82BE0B31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541E8865-F3AB-FD8A-E969-CA4B580D92D0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50EEB07F-B1BA-9657-3320-B9E8A1B4518B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59747B64-2A05-F317-39B7-9F713A07A3EA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61A0F2E8-F1B1-2BF2-AC21-8DBFC3384D17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572AF9CF-73D4-CBB9-A8C3-098CC8515F65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AB3D05B3-D76B-0200-9C91-26897CB82110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1EFC7994-EE13-2292-93EF-A142590E026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E14E31B5-DFDB-B7ED-E1F9-D260F4D5D0BC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6E8E42D6-B2AB-A61E-FE4E-4EAC1EE682DB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C36903D5-288A-3619-7D5A-60DE86E5DC23}"/>
                </a:ext>
              </a:extLst>
            </p:cNvPr>
            <p:cNvCxnSpPr>
              <a:cxnSpLocks/>
            </p:cNvCxnSpPr>
            <p:nvPr/>
          </p:nvCxnSpPr>
          <p:spPr>
            <a:xfrm>
              <a:off x="96012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FC027DF-415B-FE45-1D3B-7473544788B7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1282C9D-DDBF-59FA-22E2-06A3D35420C9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58920F68-DABC-FA02-DFFF-59371D47CF1B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6CD50301-8C65-7AFC-20C4-D08595C0A499}"/>
                </a:ext>
              </a:extLst>
            </p:cNvPr>
            <p:cNvCxnSpPr>
              <a:cxnSpLocks/>
            </p:cNvCxnSpPr>
            <p:nvPr/>
          </p:nvCxnSpPr>
          <p:spPr>
            <a:xfrm>
              <a:off x="132588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D37BEC6F-FC23-3A7A-E4EF-16BCA2B61C3A}"/>
                </a:ext>
              </a:extLst>
            </p:cNvPr>
            <p:cNvCxnSpPr>
              <a:cxnSpLocks/>
            </p:cNvCxnSpPr>
            <p:nvPr/>
          </p:nvCxnSpPr>
          <p:spPr>
            <a:xfrm>
              <a:off x="141732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7985CBE-460C-01C9-6724-1FECF3F5C1A9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771B0F2-E623-2E18-7550-3404CEE0C210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0683961D-A93F-3A09-88CC-76B543776E67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4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C885C17F-6FAA-5C51-90F7-3AE4735EE0F9}"/>
                </a:ext>
              </a:extLst>
            </p:cNvPr>
            <p:cNvCxnSpPr>
              <a:cxnSpLocks/>
            </p:cNvCxnSpPr>
            <p:nvPr/>
          </p:nvCxnSpPr>
          <p:spPr>
            <a:xfrm>
              <a:off x="17830800" y="0"/>
              <a:ext cx="0" cy="1028700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1D69CA7D-994A-FA8E-7942-DCFA12D90A1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7175"/>
              <a:ext cx="18288000" cy="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5E72BEAA-098B-9BA3-7F78-BF01FDA495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1525"/>
              <a:ext cx="18288000" cy="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2C70E5C-17C9-BC6C-4865-00C0D6053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1283789"/>
              <a:ext cx="18288000" cy="2086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8707253-8DD0-5506-BFB9-65422965C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179813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EB6C83A7-76C5-3F22-6C6F-AA068CA20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31248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43E9B8A1-0A72-D48A-AC4F-25E1CBCF6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82683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457E5C02-72DD-CBCC-C925-46AE1734B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4118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4535B7C4-D2CB-AB3A-27BB-DD8CC010D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85553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873818DE-A693-0AC4-24DA-FE75C5D50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36988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0B6B5F22-7032-97C4-6D7C-07EDB2DBB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88423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F20D1DA3-C9FB-9C24-6619-A8AD16D8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39858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FB475C03-F8CA-B1CD-962E-C7699C0D1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91293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A2E6B70-C42A-62F5-552A-6DECA201A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642728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2113396-DB33-7FDE-6420-CC92BFE97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694163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B1A08100-A52A-0113-9CF7-4DC557146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745598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DBCAFA4D-106C-EAB7-0D01-70BACBC95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797033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14015B94-BD40-B29D-2483-65C14BC84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8484689"/>
              <a:ext cx="18288000" cy="4172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C520FF6A-1CFA-4E30-F922-008F7B404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9001125"/>
              <a:ext cx="18288000" cy="2086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E89AD487-C5FA-E886-61A3-FC08B99D11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515475"/>
              <a:ext cx="18288000" cy="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1859108-0BF5-E253-CE38-EA37D5CD71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29825"/>
              <a:ext cx="18288000" cy="0"/>
            </a:xfrm>
            <a:prstGeom prst="line">
              <a:avLst/>
            </a:prstGeom>
            <a:ln w="38100">
              <a:solidFill>
                <a:srgbClr val="FFFF2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F49AF31D-7029-1DA5-6991-8289D80550AE}"/>
              </a:ext>
            </a:extLst>
          </p:cNvPr>
          <p:cNvGrpSpPr/>
          <p:nvPr/>
        </p:nvGrpSpPr>
        <p:grpSpPr>
          <a:xfrm>
            <a:off x="13563600" y="0"/>
            <a:ext cx="4724400" cy="10287000"/>
            <a:chOff x="13563600" y="0"/>
            <a:chExt cx="4724400" cy="10287000"/>
          </a:xfrm>
        </p:grpSpPr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831C36AF-842B-4108-7723-1B23E3E780A2}"/>
                </a:ext>
              </a:extLst>
            </p:cNvPr>
            <p:cNvGrpSpPr/>
            <p:nvPr/>
          </p:nvGrpSpPr>
          <p:grpSpPr>
            <a:xfrm>
              <a:off x="13716000" y="0"/>
              <a:ext cx="4572000" cy="10287000"/>
              <a:chOff x="13716000" y="0"/>
              <a:chExt cx="4572000" cy="10287000"/>
            </a:xfrm>
            <a:solidFill>
              <a:srgbClr val="000000">
                <a:alpha val="12157"/>
              </a:srgbClr>
            </a:solidFill>
          </p:grpSpPr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BCE0EB4D-9811-7614-9F9B-4B7239179125}"/>
                  </a:ext>
                </a:extLst>
              </p:cNvPr>
              <p:cNvSpPr/>
              <p:nvPr/>
            </p:nvSpPr>
            <p:spPr>
              <a:xfrm>
                <a:off x="17373600" y="0"/>
                <a:ext cx="914400" cy="10287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0E7C95B-6C72-1CB4-8DAD-360BB26571E0}"/>
                  </a:ext>
                </a:extLst>
              </p:cNvPr>
              <p:cNvSpPr/>
              <p:nvPr/>
            </p:nvSpPr>
            <p:spPr>
              <a:xfrm>
                <a:off x="13716000" y="9829800"/>
                <a:ext cx="36576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EDDAF550-4823-B120-0236-54D82EC97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21200" y="9677400"/>
                <a:ext cx="152400" cy="152400"/>
              </a:xfrm>
              <a:custGeom>
                <a:avLst/>
                <a:gdLst>
                  <a:gd name="connsiteX0" fmla="*/ 152400 w 152400"/>
                  <a:gd name="connsiteY0" fmla="*/ 0 h 152400"/>
                  <a:gd name="connsiteX1" fmla="*/ 152400 w 152400"/>
                  <a:gd name="connsiteY1" fmla="*/ 152400 h 152400"/>
                  <a:gd name="connsiteX2" fmla="*/ 0 w 152400"/>
                  <a:gd name="connsiteY2" fmla="*/ 152400 h 152400"/>
                  <a:gd name="connsiteX3" fmla="*/ 152400 w 152400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152400" y="152400"/>
                    </a:lnTo>
                    <a:lnTo>
                      <a:pt x="0" y="152400"/>
                    </a:lnTo>
                    <a:cubicBezTo>
                      <a:pt x="84168" y="152400"/>
                      <a:pt x="152400" y="84168"/>
                      <a:pt x="1524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F87A8E73-68E3-AEDF-B549-8651968910F9}"/>
                </a:ext>
              </a:extLst>
            </p:cNvPr>
            <p:cNvGrpSpPr/>
            <p:nvPr/>
          </p:nvGrpSpPr>
          <p:grpSpPr>
            <a:xfrm>
              <a:off x="13563600" y="0"/>
              <a:ext cx="3810000" cy="10287000"/>
              <a:chOff x="13563600" y="0"/>
              <a:chExt cx="3810000" cy="10287000"/>
            </a:xfrm>
            <a:solidFill>
              <a:srgbClr val="FFFFFF">
                <a:alpha val="20000"/>
              </a:srgbClr>
            </a:solidFill>
          </p:grpSpPr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5A5E22B3-0E23-F82F-B6C4-8488C69BBE5C}"/>
                  </a:ext>
                </a:extLst>
              </p:cNvPr>
              <p:cNvSpPr/>
              <p:nvPr/>
            </p:nvSpPr>
            <p:spPr>
              <a:xfrm>
                <a:off x="17221200" y="0"/>
                <a:ext cx="152400" cy="967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3" name="正方形/長方形 132">
                <a:extLst>
                  <a:ext uri="{FF2B5EF4-FFF2-40B4-BE49-F238E27FC236}">
                    <a16:creationId xmlns:a16="http://schemas.microsoft.com/office/drawing/2014/main" id="{239B3217-EFB0-C8EC-48E2-4A169810F728}"/>
                  </a:ext>
                </a:extLst>
              </p:cNvPr>
              <p:cNvSpPr/>
              <p:nvPr/>
            </p:nvSpPr>
            <p:spPr>
              <a:xfrm>
                <a:off x="13716000" y="9677400"/>
                <a:ext cx="3505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FF7B7980-C9F6-45A8-3F78-83F4CE2BADFC}"/>
                  </a:ext>
                </a:extLst>
              </p:cNvPr>
              <p:cNvSpPr/>
              <p:nvPr/>
            </p:nvSpPr>
            <p:spPr>
              <a:xfrm>
                <a:off x="13563600" y="9677400"/>
                <a:ext cx="15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5" name="部分円 134">
                <a:extLst>
                  <a:ext uri="{FF2B5EF4-FFF2-40B4-BE49-F238E27FC236}">
                    <a16:creationId xmlns:a16="http://schemas.microsoft.com/office/drawing/2014/main" id="{9860E9BF-1DD5-234C-FCC3-C39F68E23CAD}"/>
                  </a:ext>
                </a:extLst>
              </p:cNvPr>
              <p:cNvSpPr/>
              <p:nvPr/>
            </p:nvSpPr>
            <p:spPr>
              <a:xfrm>
                <a:off x="17068800" y="9525000"/>
                <a:ext cx="304800" cy="304800"/>
              </a:xfrm>
              <a:prstGeom prst="pie">
                <a:avLst>
                  <a:gd name="adj1" fmla="val 0"/>
                  <a:gd name="adj2" fmla="val 54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BA4C322F-50C2-3D3C-8563-BB9658632E21}"/>
              </a:ext>
            </a:extLst>
          </p:cNvPr>
          <p:cNvGrpSpPr/>
          <p:nvPr/>
        </p:nvGrpSpPr>
        <p:grpSpPr>
          <a:xfrm flipH="1">
            <a:off x="0" y="0"/>
            <a:ext cx="4724400" cy="10287000"/>
            <a:chOff x="13563600" y="0"/>
            <a:chExt cx="4724400" cy="10287000"/>
          </a:xfrm>
        </p:grpSpPr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D6740F51-CD9A-F369-5527-49CF5EE66C13}"/>
                </a:ext>
              </a:extLst>
            </p:cNvPr>
            <p:cNvGrpSpPr/>
            <p:nvPr/>
          </p:nvGrpSpPr>
          <p:grpSpPr>
            <a:xfrm>
              <a:off x="13716000" y="0"/>
              <a:ext cx="4572000" cy="10287000"/>
              <a:chOff x="13716000" y="0"/>
              <a:chExt cx="4572000" cy="10287000"/>
            </a:xfrm>
            <a:solidFill>
              <a:srgbClr val="000000">
                <a:alpha val="12157"/>
              </a:srgbClr>
            </a:solidFill>
          </p:grpSpPr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CF66EDA5-C19F-FE80-C977-AA93028EBA69}"/>
                  </a:ext>
                </a:extLst>
              </p:cNvPr>
              <p:cNvSpPr/>
              <p:nvPr/>
            </p:nvSpPr>
            <p:spPr>
              <a:xfrm>
                <a:off x="17373600" y="0"/>
                <a:ext cx="914400" cy="10287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46CBC637-5009-39AC-0BB3-D5DD3FFE430E}"/>
                  </a:ext>
                </a:extLst>
              </p:cNvPr>
              <p:cNvSpPr/>
              <p:nvPr/>
            </p:nvSpPr>
            <p:spPr>
              <a:xfrm>
                <a:off x="13716000" y="9829800"/>
                <a:ext cx="36576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4024345A-B245-469E-EFD6-A3E219A74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21200" y="9677400"/>
                <a:ext cx="152400" cy="152400"/>
              </a:xfrm>
              <a:custGeom>
                <a:avLst/>
                <a:gdLst>
                  <a:gd name="connsiteX0" fmla="*/ 152400 w 152400"/>
                  <a:gd name="connsiteY0" fmla="*/ 0 h 152400"/>
                  <a:gd name="connsiteX1" fmla="*/ 152400 w 152400"/>
                  <a:gd name="connsiteY1" fmla="*/ 152400 h 152400"/>
                  <a:gd name="connsiteX2" fmla="*/ 0 w 152400"/>
                  <a:gd name="connsiteY2" fmla="*/ 152400 h 152400"/>
                  <a:gd name="connsiteX3" fmla="*/ 152400 w 152400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152400" y="152400"/>
                    </a:lnTo>
                    <a:lnTo>
                      <a:pt x="0" y="152400"/>
                    </a:lnTo>
                    <a:cubicBezTo>
                      <a:pt x="84168" y="152400"/>
                      <a:pt x="152400" y="84168"/>
                      <a:pt x="1524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8E8B4186-E0E6-806C-B3ED-1B4A5655465F}"/>
                </a:ext>
              </a:extLst>
            </p:cNvPr>
            <p:cNvGrpSpPr/>
            <p:nvPr/>
          </p:nvGrpSpPr>
          <p:grpSpPr>
            <a:xfrm>
              <a:off x="13563600" y="0"/>
              <a:ext cx="3810000" cy="10287000"/>
              <a:chOff x="13563600" y="0"/>
              <a:chExt cx="3810000" cy="10287000"/>
            </a:xfrm>
            <a:solidFill>
              <a:srgbClr val="FFFFFF">
                <a:alpha val="20000"/>
              </a:srgbClr>
            </a:solidFill>
          </p:grpSpPr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A5DA3EB9-D444-9656-0FE7-106D10692F9F}"/>
                  </a:ext>
                </a:extLst>
              </p:cNvPr>
              <p:cNvSpPr/>
              <p:nvPr/>
            </p:nvSpPr>
            <p:spPr>
              <a:xfrm>
                <a:off x="17221200" y="0"/>
                <a:ext cx="152400" cy="967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3C099877-F921-E2DA-1BF3-3F1F0280C9D1}"/>
                  </a:ext>
                </a:extLst>
              </p:cNvPr>
              <p:cNvSpPr/>
              <p:nvPr/>
            </p:nvSpPr>
            <p:spPr>
              <a:xfrm>
                <a:off x="13716000" y="9677400"/>
                <a:ext cx="3505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0099968C-511C-8339-0B93-8EB702847114}"/>
                  </a:ext>
                </a:extLst>
              </p:cNvPr>
              <p:cNvSpPr/>
              <p:nvPr/>
            </p:nvSpPr>
            <p:spPr>
              <a:xfrm>
                <a:off x="13563600" y="9677400"/>
                <a:ext cx="15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5" name="部分円 144">
                <a:extLst>
                  <a:ext uri="{FF2B5EF4-FFF2-40B4-BE49-F238E27FC236}">
                    <a16:creationId xmlns:a16="http://schemas.microsoft.com/office/drawing/2014/main" id="{FE98301D-7097-0FB7-1DF5-664007D73456}"/>
                  </a:ext>
                </a:extLst>
              </p:cNvPr>
              <p:cNvSpPr/>
              <p:nvPr/>
            </p:nvSpPr>
            <p:spPr>
              <a:xfrm>
                <a:off x="17068800" y="9525000"/>
                <a:ext cx="304800" cy="304800"/>
              </a:xfrm>
              <a:prstGeom prst="pie">
                <a:avLst>
                  <a:gd name="adj1" fmla="val 0"/>
                  <a:gd name="adj2" fmla="val 54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4B358C4A-7DAB-D349-48B9-0C8B7EBC0AE7}"/>
              </a:ext>
            </a:extLst>
          </p:cNvPr>
          <p:cNvGrpSpPr/>
          <p:nvPr/>
        </p:nvGrpSpPr>
        <p:grpSpPr>
          <a:xfrm>
            <a:off x="-152400" y="298993"/>
            <a:ext cx="14401800" cy="7086600"/>
            <a:chOff x="-152400" y="298993"/>
            <a:chExt cx="14401800" cy="7086600"/>
          </a:xfrm>
          <a:gradFill flip="none" rotWithShape="1">
            <a:gsLst>
              <a:gs pos="50000">
                <a:srgbClr val="C0F850"/>
              </a:gs>
              <a:gs pos="8000">
                <a:srgbClr val="A0F020"/>
              </a:gs>
              <a:gs pos="92000">
                <a:srgbClr val="E0F050"/>
              </a:gs>
            </a:gsLst>
            <a:lin ang="0" scaled="1"/>
            <a:tileRect/>
          </a:gradFill>
          <a:effectLst/>
        </p:grpSpPr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35C0B946-2DC2-730E-35DA-5A63275CB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5400" y="298993"/>
              <a:ext cx="1524000" cy="15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EB4FF049-7273-5913-B08F-95FA55EC611A}"/>
                </a:ext>
              </a:extLst>
            </p:cNvPr>
            <p:cNvSpPr/>
            <p:nvPr/>
          </p:nvSpPr>
          <p:spPr>
            <a:xfrm>
              <a:off x="304800" y="298993"/>
              <a:ext cx="131826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A45E96C0-1562-2482-A71C-B2375E112149}"/>
                </a:ext>
              </a:extLst>
            </p:cNvPr>
            <p:cNvSpPr/>
            <p:nvPr/>
          </p:nvSpPr>
          <p:spPr>
            <a:xfrm>
              <a:off x="304800" y="1060993"/>
              <a:ext cx="457200" cy="60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二等辺三角形 152">
              <a:extLst>
                <a:ext uri="{FF2B5EF4-FFF2-40B4-BE49-F238E27FC236}">
                  <a16:creationId xmlns:a16="http://schemas.microsoft.com/office/drawing/2014/main" id="{CD8CBE33-A74A-1A37-6322-411DED3EFAD6}"/>
                </a:ext>
              </a:extLst>
            </p:cNvPr>
            <p:cNvSpPr/>
            <p:nvPr/>
          </p:nvSpPr>
          <p:spPr>
            <a:xfrm flipV="1">
              <a:off x="8610600" y="1060993"/>
              <a:ext cx="4876800" cy="762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部分円 153">
              <a:extLst>
                <a:ext uri="{FF2B5EF4-FFF2-40B4-BE49-F238E27FC236}">
                  <a16:creationId xmlns:a16="http://schemas.microsoft.com/office/drawing/2014/main" id="{2DFE0887-60E7-29FA-B9C7-721F14049F6A}"/>
                </a:ext>
              </a:extLst>
            </p:cNvPr>
            <p:cNvSpPr/>
            <p:nvPr/>
          </p:nvSpPr>
          <p:spPr>
            <a:xfrm rot="16200000" flipV="1">
              <a:off x="76200" y="6699793"/>
              <a:ext cx="457200" cy="914400"/>
            </a:xfrm>
            <a:prstGeom prst="pie">
              <a:avLst>
                <a:gd name="adj1" fmla="val 1082075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フリーフォーム: 図形 154">
              <a:extLst>
                <a:ext uri="{FF2B5EF4-FFF2-40B4-BE49-F238E27FC236}">
                  <a16:creationId xmlns:a16="http://schemas.microsoft.com/office/drawing/2014/main" id="{8F10B050-074D-483F-A634-18AFBC29A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1060993"/>
              <a:ext cx="762000" cy="761980"/>
            </a:xfrm>
            <a:custGeom>
              <a:avLst/>
              <a:gdLst>
                <a:gd name="connsiteX0" fmla="*/ 761999 w 762000"/>
                <a:gd name="connsiteY0" fmla="*/ 0 h 761980"/>
                <a:gd name="connsiteX1" fmla="*/ 762000 w 762000"/>
                <a:gd name="connsiteY1" fmla="*/ 0 h 761980"/>
                <a:gd name="connsiteX2" fmla="*/ 762000 w 762000"/>
                <a:gd name="connsiteY2" fmla="*/ 0 h 761980"/>
                <a:gd name="connsiteX3" fmla="*/ 0 w 762000"/>
                <a:gd name="connsiteY3" fmla="*/ 0 h 761980"/>
                <a:gd name="connsiteX4" fmla="*/ 761999 w 762000"/>
                <a:gd name="connsiteY4" fmla="*/ 0 h 761980"/>
                <a:gd name="connsiteX5" fmla="*/ 3933 w 762000"/>
                <a:gd name="connsiteY5" fmla="*/ 684090 h 761980"/>
                <a:gd name="connsiteX6" fmla="*/ 0 w 762000"/>
                <a:gd name="connsiteY6" fmla="*/ 761980 h 76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0" h="761980">
                  <a:moveTo>
                    <a:pt x="761999" y="0"/>
                  </a:moveTo>
                  <a:lnTo>
                    <a:pt x="762000" y="0"/>
                  </a:lnTo>
                  <a:lnTo>
                    <a:pt x="762000" y="0"/>
                  </a:lnTo>
                  <a:close/>
                  <a:moveTo>
                    <a:pt x="0" y="0"/>
                  </a:moveTo>
                  <a:lnTo>
                    <a:pt x="761999" y="0"/>
                  </a:lnTo>
                  <a:cubicBezTo>
                    <a:pt x="367461" y="0"/>
                    <a:pt x="42955" y="299847"/>
                    <a:pt x="3933" y="684090"/>
                  </a:cubicBezTo>
                  <a:lnTo>
                    <a:pt x="0" y="7619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フリーフォーム: 図形 155">
              <a:extLst>
                <a:ext uri="{FF2B5EF4-FFF2-40B4-BE49-F238E27FC236}">
                  <a16:creationId xmlns:a16="http://schemas.microsoft.com/office/drawing/2014/main" id="{93733603-6DA8-B363-947E-AE90B1E83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0" y="5937793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cubicBezTo>
                    <a:pt x="68232" y="0"/>
                    <a:pt x="0" y="68232"/>
                    <a:pt x="0" y="152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フリーフォーム: 図形 156">
              <a:extLst>
                <a:ext uri="{FF2B5EF4-FFF2-40B4-BE49-F238E27FC236}">
                  <a16:creationId xmlns:a16="http://schemas.microsoft.com/office/drawing/2014/main" id="{AEC70161-D06C-80FB-F216-FE22E712C61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04800" y="1060993"/>
              <a:ext cx="762000" cy="4876800"/>
            </a:xfrm>
            <a:custGeom>
              <a:avLst/>
              <a:gdLst>
                <a:gd name="connsiteX0" fmla="*/ 762000 w 762000"/>
                <a:gd name="connsiteY0" fmla="*/ 4876800 h 4876800"/>
                <a:gd name="connsiteX1" fmla="*/ 0 w 762000"/>
                <a:gd name="connsiteY1" fmla="*/ 4876800 h 4876800"/>
                <a:gd name="connsiteX2" fmla="*/ 0 w 762000"/>
                <a:gd name="connsiteY2" fmla="*/ 152400 h 4876800"/>
                <a:gd name="connsiteX3" fmla="*/ 152400 w 762000"/>
                <a:gd name="connsiteY3" fmla="*/ 0 h 4876800"/>
                <a:gd name="connsiteX4" fmla="*/ 762000 w 762000"/>
                <a:gd name="connsiteY4" fmla="*/ 0 h 4876800"/>
                <a:gd name="connsiteX5" fmla="*/ 762000 w 762000"/>
                <a:gd name="connsiteY5" fmla="*/ 487680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4876800">
                  <a:moveTo>
                    <a:pt x="762000" y="4876800"/>
                  </a:moveTo>
                  <a:lnTo>
                    <a:pt x="0" y="4876800"/>
                  </a:lnTo>
                  <a:lnTo>
                    <a:pt x="0" y="152400"/>
                  </a:lnTo>
                  <a:cubicBezTo>
                    <a:pt x="0" y="68232"/>
                    <a:pt x="68232" y="0"/>
                    <a:pt x="152400" y="0"/>
                  </a:cubicBezTo>
                  <a:lnTo>
                    <a:pt x="762000" y="0"/>
                  </a:lnTo>
                  <a:lnTo>
                    <a:pt x="762000" y="4876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E6FE356E-5D19-FCCE-F50D-DE4C595FCAD9}"/>
              </a:ext>
            </a:extLst>
          </p:cNvPr>
          <p:cNvSpPr/>
          <p:nvPr/>
        </p:nvSpPr>
        <p:spPr>
          <a:xfrm>
            <a:off x="13716000" y="8305800"/>
            <a:ext cx="4419600" cy="1828800"/>
          </a:xfrm>
          <a:custGeom>
            <a:avLst/>
            <a:gdLst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1"/>
              <a:gd name="connsiteY0" fmla="*/ 0 h 1828800"/>
              <a:gd name="connsiteX1" fmla="*/ 2895600 w 4419601"/>
              <a:gd name="connsiteY1" fmla="*/ 0 h 1828800"/>
              <a:gd name="connsiteX2" fmla="*/ 3952872 w 4419601"/>
              <a:gd name="connsiteY2" fmla="*/ 0 h 1828800"/>
              <a:gd name="connsiteX3" fmla="*/ 3971916 w 4419601"/>
              <a:gd name="connsiteY3" fmla="*/ 0 h 1828800"/>
              <a:gd name="connsiteX4" fmla="*/ 4114800 w 4419601"/>
              <a:gd name="connsiteY4" fmla="*/ 0 h 1828800"/>
              <a:gd name="connsiteX5" fmla="*/ 4276728 w 4419601"/>
              <a:gd name="connsiteY5" fmla="*/ 0 h 1828800"/>
              <a:gd name="connsiteX6" fmla="*/ 4419600 w 4419601"/>
              <a:gd name="connsiteY6" fmla="*/ 142872 h 1828800"/>
              <a:gd name="connsiteX7" fmla="*/ 4419600 w 4419601"/>
              <a:gd name="connsiteY7" fmla="*/ 304800 h 1828800"/>
              <a:gd name="connsiteX8" fmla="*/ 4419600 w 4419601"/>
              <a:gd name="connsiteY8" fmla="*/ 771528 h 1828800"/>
              <a:gd name="connsiteX9" fmla="*/ 4419600 w 4419601"/>
              <a:gd name="connsiteY9" fmla="*/ 914400 h 1828800"/>
              <a:gd name="connsiteX10" fmla="*/ 4114800 w 4419601"/>
              <a:gd name="connsiteY10" fmla="*/ 1219200 h 1828800"/>
              <a:gd name="connsiteX11" fmla="*/ 4114800 w 4419601"/>
              <a:gd name="connsiteY11" fmla="*/ 1685916 h 1828800"/>
              <a:gd name="connsiteX12" fmla="*/ 3971916 w 4419601"/>
              <a:gd name="connsiteY12" fmla="*/ 1828800 h 1828800"/>
              <a:gd name="connsiteX13" fmla="*/ 142884 w 4419601"/>
              <a:gd name="connsiteY13" fmla="*/ 1828800 h 1828800"/>
              <a:gd name="connsiteX14" fmla="*/ 0 w 4419601"/>
              <a:gd name="connsiteY14" fmla="*/ 1685916 h 1828800"/>
              <a:gd name="connsiteX15" fmla="*/ 0 w 4419601"/>
              <a:gd name="connsiteY15" fmla="*/ 142884 h 1828800"/>
              <a:gd name="connsiteX16" fmla="*/ 142884 w 4419601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19600" h="1828800">
                <a:moveTo>
                  <a:pt x="142884" y="0"/>
                </a:moveTo>
                <a:lnTo>
                  <a:pt x="2895600" y="0"/>
                </a:lnTo>
                <a:lnTo>
                  <a:pt x="3952872" y="0"/>
                </a:lnTo>
                <a:lnTo>
                  <a:pt x="3971916" y="0"/>
                </a:lnTo>
                <a:lnTo>
                  <a:pt x="4114800" y="0"/>
                </a:lnTo>
                <a:lnTo>
                  <a:pt x="4276728" y="0"/>
                </a:lnTo>
                <a:cubicBezTo>
                  <a:pt x="4355634" y="0"/>
                  <a:pt x="4419600" y="63966"/>
                  <a:pt x="4419600" y="142872"/>
                </a:cubicBezTo>
                <a:lnTo>
                  <a:pt x="4419600" y="304800"/>
                </a:lnTo>
                <a:lnTo>
                  <a:pt x="4419600" y="771528"/>
                </a:lnTo>
                <a:lnTo>
                  <a:pt x="4419600" y="914400"/>
                </a:lnTo>
                <a:cubicBezTo>
                  <a:pt x="4418013" y="1077913"/>
                  <a:pt x="4114006" y="1067593"/>
                  <a:pt x="4114800" y="1219200"/>
                </a:cubicBezTo>
                <a:lnTo>
                  <a:pt x="4114800" y="1685916"/>
                </a:lnTo>
                <a:cubicBezTo>
                  <a:pt x="4114800" y="1764829"/>
                  <a:pt x="4050829" y="1828800"/>
                  <a:pt x="3971916" y="1828800"/>
                </a:cubicBezTo>
                <a:lnTo>
                  <a:pt x="142884" y="1828800"/>
                </a:lnTo>
                <a:cubicBezTo>
                  <a:pt x="63971" y="1828800"/>
                  <a:pt x="0" y="1764829"/>
                  <a:pt x="0" y="1685916"/>
                </a:cubicBezTo>
                <a:lnTo>
                  <a:pt x="0" y="142884"/>
                </a:lnTo>
                <a:cubicBezTo>
                  <a:pt x="0" y="63971"/>
                  <a:pt x="63971" y="0"/>
                  <a:pt x="142884" y="0"/>
                </a:cubicBezTo>
                <a:close/>
              </a:path>
            </a:pathLst>
          </a:custGeom>
          <a:solidFill>
            <a:srgbClr val="37A34A">
              <a:alpha val="50196"/>
            </a:srgbClr>
          </a:solidFill>
          <a:ln w="38100">
            <a:solidFill>
              <a:srgbClr val="89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432x192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874083E-B554-0DA5-376A-E41B3FDACB41}"/>
              </a:ext>
            </a:extLst>
          </p:cNvPr>
          <p:cNvSpPr/>
          <p:nvPr/>
        </p:nvSpPr>
        <p:spPr>
          <a:xfrm>
            <a:off x="13868400" y="8458200"/>
            <a:ext cx="3810000" cy="1524000"/>
          </a:xfrm>
          <a:prstGeom prst="roundRect">
            <a:avLst>
              <a:gd name="adj" fmla="val 4636"/>
            </a:avLst>
          </a:prstGeom>
          <a:solidFill>
            <a:srgbClr val="004D25">
              <a:alpha val="89804"/>
            </a:srgbClr>
          </a:solidFill>
          <a:ln w="38100">
            <a:solidFill>
              <a:srgbClr val="89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400x160</a:t>
            </a:r>
          </a:p>
        </p:txBody>
      </p:sp>
    </p:spTree>
    <p:extLst>
      <p:ext uri="{BB962C8B-B14F-4D97-AF65-F5344CB8AC3E}">
        <p14:creationId xmlns:p14="http://schemas.microsoft.com/office/powerpoint/2010/main" val="130507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927362B0-C34C-281A-143C-24BE27603D8E}"/>
              </a:ext>
            </a:extLst>
          </p:cNvPr>
          <p:cNvSpPr/>
          <p:nvPr/>
        </p:nvSpPr>
        <p:spPr>
          <a:xfrm>
            <a:off x="304799" y="298991"/>
            <a:ext cx="13944601" cy="70866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1464x744</a:t>
            </a:r>
            <a:endParaRPr kumimoji="1" lang="ja-JP" altLang="en-US" dirty="0">
              <a:solidFill>
                <a:schemeClr val="bg1"/>
              </a:solidFill>
              <a:latin typeface="Rounded M+ 1c bold" panose="020B0702020203020207" pitchFamily="50" charset="-128"/>
              <a:ea typeface="Rounded M+ 1c bold" panose="020B0702020203020207" pitchFamily="50" charset="-128"/>
              <a:cs typeface="Rounded M+ 1c bold" panose="020B0702020203020207" pitchFamily="50" charset="-128"/>
            </a:endParaRPr>
          </a:p>
        </p:txBody>
      </p: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152E69FD-E1B6-ADA0-81DF-5F65A35FD7C1}"/>
              </a:ext>
            </a:extLst>
          </p:cNvPr>
          <p:cNvGrpSpPr/>
          <p:nvPr/>
        </p:nvGrpSpPr>
        <p:grpSpPr>
          <a:xfrm>
            <a:off x="13563600" y="0"/>
            <a:ext cx="4724400" cy="10287000"/>
            <a:chOff x="13563600" y="0"/>
            <a:chExt cx="4724400" cy="10287000"/>
          </a:xfrm>
        </p:grpSpPr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7A68DB3E-47C0-B0A3-3523-A5A1755869D5}"/>
                </a:ext>
              </a:extLst>
            </p:cNvPr>
            <p:cNvGrpSpPr/>
            <p:nvPr/>
          </p:nvGrpSpPr>
          <p:grpSpPr>
            <a:xfrm>
              <a:off x="13716000" y="0"/>
              <a:ext cx="4572000" cy="10287000"/>
              <a:chOff x="13716000" y="0"/>
              <a:chExt cx="4572000" cy="10287000"/>
            </a:xfrm>
            <a:solidFill>
              <a:srgbClr val="000000">
                <a:alpha val="12157"/>
              </a:srgbClr>
            </a:solidFill>
          </p:grpSpPr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5C80E4CF-D767-E538-B9A8-7F441CE8E94A}"/>
                  </a:ext>
                </a:extLst>
              </p:cNvPr>
              <p:cNvSpPr/>
              <p:nvPr/>
            </p:nvSpPr>
            <p:spPr>
              <a:xfrm>
                <a:off x="17373600" y="0"/>
                <a:ext cx="914400" cy="10287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9FD3482E-01E4-60F0-996C-55542F4F6EF7}"/>
                  </a:ext>
                </a:extLst>
              </p:cNvPr>
              <p:cNvSpPr/>
              <p:nvPr/>
            </p:nvSpPr>
            <p:spPr>
              <a:xfrm>
                <a:off x="13716000" y="9829800"/>
                <a:ext cx="36576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0" name="フリーフォーム: 図形 179">
                <a:extLst>
                  <a:ext uri="{FF2B5EF4-FFF2-40B4-BE49-F238E27FC236}">
                    <a16:creationId xmlns:a16="http://schemas.microsoft.com/office/drawing/2014/main" id="{39056DFA-92BC-B719-BF09-8D5A253D15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21200" y="9677400"/>
                <a:ext cx="152400" cy="152400"/>
              </a:xfrm>
              <a:custGeom>
                <a:avLst/>
                <a:gdLst>
                  <a:gd name="connsiteX0" fmla="*/ 152400 w 152400"/>
                  <a:gd name="connsiteY0" fmla="*/ 0 h 152400"/>
                  <a:gd name="connsiteX1" fmla="*/ 152400 w 152400"/>
                  <a:gd name="connsiteY1" fmla="*/ 152400 h 152400"/>
                  <a:gd name="connsiteX2" fmla="*/ 0 w 152400"/>
                  <a:gd name="connsiteY2" fmla="*/ 152400 h 152400"/>
                  <a:gd name="connsiteX3" fmla="*/ 152400 w 152400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152400" y="152400"/>
                    </a:lnTo>
                    <a:lnTo>
                      <a:pt x="0" y="152400"/>
                    </a:lnTo>
                    <a:cubicBezTo>
                      <a:pt x="84168" y="152400"/>
                      <a:pt x="152400" y="84168"/>
                      <a:pt x="1524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D9ECF80F-4791-696A-B1AC-EAA6551FE67C}"/>
                </a:ext>
              </a:extLst>
            </p:cNvPr>
            <p:cNvGrpSpPr/>
            <p:nvPr/>
          </p:nvGrpSpPr>
          <p:grpSpPr>
            <a:xfrm>
              <a:off x="13563600" y="0"/>
              <a:ext cx="3810000" cy="10287000"/>
              <a:chOff x="13563600" y="0"/>
              <a:chExt cx="3810000" cy="10287000"/>
            </a:xfrm>
            <a:solidFill>
              <a:srgbClr val="FFFFFF">
                <a:alpha val="20000"/>
              </a:srgbClr>
            </a:solidFill>
          </p:grpSpPr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C5CA0BAF-D655-CA4B-D021-169971CD1586}"/>
                  </a:ext>
                </a:extLst>
              </p:cNvPr>
              <p:cNvSpPr/>
              <p:nvPr/>
            </p:nvSpPr>
            <p:spPr>
              <a:xfrm>
                <a:off x="17221200" y="0"/>
                <a:ext cx="152400" cy="967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9265873B-04D1-DE18-4B54-232FA62C72C0}"/>
                  </a:ext>
                </a:extLst>
              </p:cNvPr>
              <p:cNvSpPr/>
              <p:nvPr/>
            </p:nvSpPr>
            <p:spPr>
              <a:xfrm>
                <a:off x="13716000" y="9677400"/>
                <a:ext cx="3505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1E9ABEBB-8EBA-B0DF-C779-67880BB631F8}"/>
                  </a:ext>
                </a:extLst>
              </p:cNvPr>
              <p:cNvSpPr/>
              <p:nvPr/>
            </p:nvSpPr>
            <p:spPr>
              <a:xfrm>
                <a:off x="13563600" y="9677400"/>
                <a:ext cx="15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7" name="部分円 176">
                <a:extLst>
                  <a:ext uri="{FF2B5EF4-FFF2-40B4-BE49-F238E27FC236}">
                    <a16:creationId xmlns:a16="http://schemas.microsoft.com/office/drawing/2014/main" id="{D17DB7E7-48F0-A6DD-58E7-B53BE37AED9B}"/>
                  </a:ext>
                </a:extLst>
              </p:cNvPr>
              <p:cNvSpPr/>
              <p:nvPr/>
            </p:nvSpPr>
            <p:spPr>
              <a:xfrm>
                <a:off x="17068800" y="9525000"/>
                <a:ext cx="304800" cy="304800"/>
              </a:xfrm>
              <a:prstGeom prst="pie">
                <a:avLst>
                  <a:gd name="adj1" fmla="val 0"/>
                  <a:gd name="adj2" fmla="val 54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351B9C01-423C-EF81-0783-1531BCF2A39E}"/>
              </a:ext>
            </a:extLst>
          </p:cNvPr>
          <p:cNvGrpSpPr/>
          <p:nvPr/>
        </p:nvGrpSpPr>
        <p:grpSpPr>
          <a:xfrm flipH="1">
            <a:off x="0" y="0"/>
            <a:ext cx="4724400" cy="10287000"/>
            <a:chOff x="13563600" y="0"/>
            <a:chExt cx="4724400" cy="10287000"/>
          </a:xfrm>
        </p:grpSpPr>
        <p:grpSp>
          <p:nvGrpSpPr>
            <p:cNvPr id="182" name="グループ化 181">
              <a:extLst>
                <a:ext uri="{FF2B5EF4-FFF2-40B4-BE49-F238E27FC236}">
                  <a16:creationId xmlns:a16="http://schemas.microsoft.com/office/drawing/2014/main" id="{0CE2A882-317E-27CC-42FA-E4E1E683CE50}"/>
                </a:ext>
              </a:extLst>
            </p:cNvPr>
            <p:cNvGrpSpPr/>
            <p:nvPr/>
          </p:nvGrpSpPr>
          <p:grpSpPr>
            <a:xfrm>
              <a:off x="13716000" y="0"/>
              <a:ext cx="4572000" cy="10287000"/>
              <a:chOff x="13716000" y="0"/>
              <a:chExt cx="4572000" cy="10287000"/>
            </a:xfrm>
            <a:solidFill>
              <a:srgbClr val="000000">
                <a:alpha val="12157"/>
              </a:srgbClr>
            </a:solidFill>
          </p:grpSpPr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0B7FBE5E-5CCD-1AE7-0143-1FE45CDE8E04}"/>
                  </a:ext>
                </a:extLst>
              </p:cNvPr>
              <p:cNvSpPr/>
              <p:nvPr/>
            </p:nvSpPr>
            <p:spPr>
              <a:xfrm>
                <a:off x="17373600" y="0"/>
                <a:ext cx="914400" cy="10287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23BA78FF-AD5B-86F6-4A5C-AD70CCFE069C}"/>
                  </a:ext>
                </a:extLst>
              </p:cNvPr>
              <p:cNvSpPr/>
              <p:nvPr/>
            </p:nvSpPr>
            <p:spPr>
              <a:xfrm>
                <a:off x="13716000" y="9829800"/>
                <a:ext cx="36576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0" name="フリーフォーム: 図形 189">
                <a:extLst>
                  <a:ext uri="{FF2B5EF4-FFF2-40B4-BE49-F238E27FC236}">
                    <a16:creationId xmlns:a16="http://schemas.microsoft.com/office/drawing/2014/main" id="{509FFAB3-94DD-7392-FD72-929B7E5181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21200" y="9677400"/>
                <a:ext cx="152400" cy="152400"/>
              </a:xfrm>
              <a:custGeom>
                <a:avLst/>
                <a:gdLst>
                  <a:gd name="connsiteX0" fmla="*/ 152400 w 152400"/>
                  <a:gd name="connsiteY0" fmla="*/ 0 h 152400"/>
                  <a:gd name="connsiteX1" fmla="*/ 152400 w 152400"/>
                  <a:gd name="connsiteY1" fmla="*/ 152400 h 152400"/>
                  <a:gd name="connsiteX2" fmla="*/ 0 w 152400"/>
                  <a:gd name="connsiteY2" fmla="*/ 152400 h 152400"/>
                  <a:gd name="connsiteX3" fmla="*/ 152400 w 152400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152400" y="152400"/>
                    </a:lnTo>
                    <a:lnTo>
                      <a:pt x="0" y="152400"/>
                    </a:lnTo>
                    <a:cubicBezTo>
                      <a:pt x="84168" y="152400"/>
                      <a:pt x="152400" y="84168"/>
                      <a:pt x="1524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D5F72F3F-51F1-3085-0F18-9CA6D56DCE11}"/>
                </a:ext>
              </a:extLst>
            </p:cNvPr>
            <p:cNvGrpSpPr/>
            <p:nvPr/>
          </p:nvGrpSpPr>
          <p:grpSpPr>
            <a:xfrm>
              <a:off x="13563600" y="0"/>
              <a:ext cx="3810000" cy="10287000"/>
              <a:chOff x="13563600" y="0"/>
              <a:chExt cx="3810000" cy="10287000"/>
            </a:xfrm>
            <a:solidFill>
              <a:srgbClr val="FFFFFF">
                <a:alpha val="20000"/>
              </a:srgbClr>
            </a:solidFill>
          </p:grpSpPr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30A20A5B-0D9F-051D-9C60-897654FBC13D}"/>
                  </a:ext>
                </a:extLst>
              </p:cNvPr>
              <p:cNvSpPr/>
              <p:nvPr/>
            </p:nvSpPr>
            <p:spPr>
              <a:xfrm>
                <a:off x="17221200" y="0"/>
                <a:ext cx="152400" cy="967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C4786137-C1B7-86BA-6BF7-57219BE89463}"/>
                  </a:ext>
                </a:extLst>
              </p:cNvPr>
              <p:cNvSpPr/>
              <p:nvPr/>
            </p:nvSpPr>
            <p:spPr>
              <a:xfrm>
                <a:off x="13716000" y="9677400"/>
                <a:ext cx="3505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06AFF8FB-A2C8-0E8B-8918-0506C448F7A9}"/>
                  </a:ext>
                </a:extLst>
              </p:cNvPr>
              <p:cNvSpPr/>
              <p:nvPr/>
            </p:nvSpPr>
            <p:spPr>
              <a:xfrm>
                <a:off x="13563600" y="9677400"/>
                <a:ext cx="15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7" name="部分円 186">
                <a:extLst>
                  <a:ext uri="{FF2B5EF4-FFF2-40B4-BE49-F238E27FC236}">
                    <a16:creationId xmlns:a16="http://schemas.microsoft.com/office/drawing/2014/main" id="{442A0BFB-3EEF-321F-7319-F4E1CB10AA1E}"/>
                  </a:ext>
                </a:extLst>
              </p:cNvPr>
              <p:cNvSpPr/>
              <p:nvPr/>
            </p:nvSpPr>
            <p:spPr>
              <a:xfrm>
                <a:off x="17068800" y="9525000"/>
                <a:ext cx="304800" cy="304800"/>
              </a:xfrm>
              <a:prstGeom prst="pie">
                <a:avLst>
                  <a:gd name="adj1" fmla="val 0"/>
                  <a:gd name="adj2" fmla="val 54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65C03772-65C2-96F1-0228-294CD5F8AB05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293AA4D5-1927-602F-5489-733B28D056DC}"/>
              </a:ext>
            </a:extLst>
          </p:cNvPr>
          <p:cNvSpPr>
            <a:spLocks noChangeAspect="1"/>
          </p:cNvSpPr>
          <p:nvPr/>
        </p:nvSpPr>
        <p:spPr>
          <a:xfrm>
            <a:off x="17983200" y="-5807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8B5FD096-13A3-9088-5D15-FB65FFF948D0}"/>
              </a:ext>
            </a:extLst>
          </p:cNvPr>
          <p:cNvSpPr/>
          <p:nvPr/>
        </p:nvSpPr>
        <p:spPr>
          <a:xfrm>
            <a:off x="14554200" y="304800"/>
            <a:ext cx="3429000" cy="609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360x640</a:t>
            </a:r>
            <a:endParaRPr kumimoji="1" lang="ja-JP" altLang="en-US" dirty="0">
              <a:solidFill>
                <a:schemeClr val="bg1"/>
              </a:solidFill>
              <a:latin typeface="Rounded M+ 1c bold" panose="020B0702020203020207" pitchFamily="50" charset="-128"/>
              <a:ea typeface="Rounded M+ 1c bold" panose="020B0702020203020207" pitchFamily="50" charset="-128"/>
              <a:cs typeface="Rounded M+ 1c bold" panose="020B0702020203020207" pitchFamily="50" charset="-128"/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1D718ED7-0B84-B8AB-5C48-EF9F4358D0FA}"/>
              </a:ext>
            </a:extLst>
          </p:cNvPr>
          <p:cNvSpPr>
            <a:spLocks noChangeAspect="1"/>
          </p:cNvSpPr>
          <p:nvPr/>
        </p:nvSpPr>
        <p:spPr>
          <a:xfrm>
            <a:off x="14249400" y="-5807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B1F2617D-F73D-9FCE-FF19-BF8FFF6BE6C8}"/>
              </a:ext>
            </a:extLst>
          </p:cNvPr>
          <p:cNvGrpSpPr/>
          <p:nvPr/>
        </p:nvGrpSpPr>
        <p:grpSpPr>
          <a:xfrm>
            <a:off x="-152400" y="298993"/>
            <a:ext cx="14401800" cy="7086600"/>
            <a:chOff x="-152400" y="298993"/>
            <a:chExt cx="14401800" cy="7086600"/>
          </a:xfrm>
          <a:gradFill flip="none" rotWithShape="1">
            <a:gsLst>
              <a:gs pos="68000">
                <a:srgbClr val="C0F850"/>
              </a:gs>
              <a:gs pos="32000">
                <a:srgbClr val="C0F850"/>
              </a:gs>
              <a:gs pos="8000">
                <a:srgbClr val="A0F020"/>
              </a:gs>
              <a:gs pos="92000">
                <a:srgbClr val="E0F050"/>
              </a:gs>
            </a:gsLst>
            <a:lin ang="0" scaled="1"/>
            <a:tileRect/>
          </a:gradFill>
          <a:effectLst/>
        </p:grpSpPr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951338AC-E1AA-A329-606C-EBB4419F3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5400" y="298993"/>
              <a:ext cx="1524000" cy="15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FBB6CB0A-DF06-5DE2-89F2-C3BA9E5CB35C}"/>
                </a:ext>
              </a:extLst>
            </p:cNvPr>
            <p:cNvSpPr/>
            <p:nvPr/>
          </p:nvSpPr>
          <p:spPr>
            <a:xfrm>
              <a:off x="304800" y="298993"/>
              <a:ext cx="131826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54EFD4F1-8DA4-7619-3522-7DC1BFFB0334}"/>
                </a:ext>
              </a:extLst>
            </p:cNvPr>
            <p:cNvSpPr/>
            <p:nvPr/>
          </p:nvSpPr>
          <p:spPr>
            <a:xfrm>
              <a:off x="304800" y="1060993"/>
              <a:ext cx="457200" cy="60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二等辺三角形 199">
              <a:extLst>
                <a:ext uri="{FF2B5EF4-FFF2-40B4-BE49-F238E27FC236}">
                  <a16:creationId xmlns:a16="http://schemas.microsoft.com/office/drawing/2014/main" id="{04989F80-1903-A7C3-E090-38019248BF45}"/>
                </a:ext>
              </a:extLst>
            </p:cNvPr>
            <p:cNvSpPr/>
            <p:nvPr/>
          </p:nvSpPr>
          <p:spPr>
            <a:xfrm flipV="1">
              <a:off x="8610600" y="1060993"/>
              <a:ext cx="4876800" cy="762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1" name="部分円 200">
              <a:extLst>
                <a:ext uri="{FF2B5EF4-FFF2-40B4-BE49-F238E27FC236}">
                  <a16:creationId xmlns:a16="http://schemas.microsoft.com/office/drawing/2014/main" id="{462AF246-6EF9-7F70-07B8-497086A130B1}"/>
                </a:ext>
              </a:extLst>
            </p:cNvPr>
            <p:cNvSpPr/>
            <p:nvPr/>
          </p:nvSpPr>
          <p:spPr>
            <a:xfrm rot="16200000" flipV="1">
              <a:off x="76200" y="6699793"/>
              <a:ext cx="457200" cy="914400"/>
            </a:xfrm>
            <a:prstGeom prst="pie">
              <a:avLst>
                <a:gd name="adj1" fmla="val 1082075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フリーフォーム: 図形 203">
              <a:extLst>
                <a:ext uri="{FF2B5EF4-FFF2-40B4-BE49-F238E27FC236}">
                  <a16:creationId xmlns:a16="http://schemas.microsoft.com/office/drawing/2014/main" id="{75DB7644-90A9-EF90-D987-FAF6D6C4B6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1060993"/>
              <a:ext cx="762000" cy="761980"/>
            </a:xfrm>
            <a:custGeom>
              <a:avLst/>
              <a:gdLst>
                <a:gd name="connsiteX0" fmla="*/ 761999 w 762000"/>
                <a:gd name="connsiteY0" fmla="*/ 0 h 761980"/>
                <a:gd name="connsiteX1" fmla="*/ 762000 w 762000"/>
                <a:gd name="connsiteY1" fmla="*/ 0 h 761980"/>
                <a:gd name="connsiteX2" fmla="*/ 762000 w 762000"/>
                <a:gd name="connsiteY2" fmla="*/ 0 h 761980"/>
                <a:gd name="connsiteX3" fmla="*/ 0 w 762000"/>
                <a:gd name="connsiteY3" fmla="*/ 0 h 761980"/>
                <a:gd name="connsiteX4" fmla="*/ 761999 w 762000"/>
                <a:gd name="connsiteY4" fmla="*/ 0 h 761980"/>
                <a:gd name="connsiteX5" fmla="*/ 3933 w 762000"/>
                <a:gd name="connsiteY5" fmla="*/ 684090 h 761980"/>
                <a:gd name="connsiteX6" fmla="*/ 0 w 762000"/>
                <a:gd name="connsiteY6" fmla="*/ 761980 h 76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0" h="761980">
                  <a:moveTo>
                    <a:pt x="761999" y="0"/>
                  </a:moveTo>
                  <a:lnTo>
                    <a:pt x="762000" y="0"/>
                  </a:lnTo>
                  <a:lnTo>
                    <a:pt x="762000" y="0"/>
                  </a:lnTo>
                  <a:close/>
                  <a:moveTo>
                    <a:pt x="0" y="0"/>
                  </a:moveTo>
                  <a:lnTo>
                    <a:pt x="761999" y="0"/>
                  </a:lnTo>
                  <a:cubicBezTo>
                    <a:pt x="367461" y="0"/>
                    <a:pt x="42955" y="299847"/>
                    <a:pt x="3933" y="684090"/>
                  </a:cubicBezTo>
                  <a:lnTo>
                    <a:pt x="0" y="7619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8" name="フリーフォーム: 図形 207">
              <a:extLst>
                <a:ext uri="{FF2B5EF4-FFF2-40B4-BE49-F238E27FC236}">
                  <a16:creationId xmlns:a16="http://schemas.microsoft.com/office/drawing/2014/main" id="{FAC30732-ADB2-F70F-FA33-53E9347DB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0" y="5937793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cubicBezTo>
                    <a:pt x="68232" y="0"/>
                    <a:pt x="0" y="68232"/>
                    <a:pt x="0" y="152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0" name="フリーフォーム: 図形 209">
              <a:extLst>
                <a:ext uri="{FF2B5EF4-FFF2-40B4-BE49-F238E27FC236}">
                  <a16:creationId xmlns:a16="http://schemas.microsoft.com/office/drawing/2014/main" id="{DA32546A-5C0D-66E9-7948-2FC0042FF69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04800" y="1060993"/>
              <a:ext cx="762000" cy="4876800"/>
            </a:xfrm>
            <a:custGeom>
              <a:avLst/>
              <a:gdLst>
                <a:gd name="connsiteX0" fmla="*/ 762000 w 762000"/>
                <a:gd name="connsiteY0" fmla="*/ 4876800 h 4876800"/>
                <a:gd name="connsiteX1" fmla="*/ 0 w 762000"/>
                <a:gd name="connsiteY1" fmla="*/ 4876800 h 4876800"/>
                <a:gd name="connsiteX2" fmla="*/ 0 w 762000"/>
                <a:gd name="connsiteY2" fmla="*/ 152400 h 4876800"/>
                <a:gd name="connsiteX3" fmla="*/ 152400 w 762000"/>
                <a:gd name="connsiteY3" fmla="*/ 0 h 4876800"/>
                <a:gd name="connsiteX4" fmla="*/ 762000 w 762000"/>
                <a:gd name="connsiteY4" fmla="*/ 0 h 4876800"/>
                <a:gd name="connsiteX5" fmla="*/ 762000 w 762000"/>
                <a:gd name="connsiteY5" fmla="*/ 487680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4876800">
                  <a:moveTo>
                    <a:pt x="762000" y="4876800"/>
                  </a:moveTo>
                  <a:lnTo>
                    <a:pt x="0" y="4876800"/>
                  </a:lnTo>
                  <a:lnTo>
                    <a:pt x="0" y="152400"/>
                  </a:lnTo>
                  <a:cubicBezTo>
                    <a:pt x="0" y="68232"/>
                    <a:pt x="68232" y="0"/>
                    <a:pt x="152400" y="0"/>
                  </a:cubicBezTo>
                  <a:lnTo>
                    <a:pt x="762000" y="0"/>
                  </a:lnTo>
                  <a:lnTo>
                    <a:pt x="762000" y="4876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09A9B9C-1A3F-06D5-2C97-DDE2053990B8}"/>
              </a:ext>
            </a:extLst>
          </p:cNvPr>
          <p:cNvSpPr>
            <a:spLocks noChangeAspect="1"/>
          </p:cNvSpPr>
          <p:nvPr/>
        </p:nvSpPr>
        <p:spPr>
          <a:xfrm>
            <a:off x="304798" y="298992"/>
            <a:ext cx="990600" cy="990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1" name="四角形: 角を丸くする 220">
            <a:extLst>
              <a:ext uri="{FF2B5EF4-FFF2-40B4-BE49-F238E27FC236}">
                <a16:creationId xmlns:a16="http://schemas.microsoft.com/office/drawing/2014/main" id="{632C1019-738A-7507-4363-354762EE6937}"/>
              </a:ext>
            </a:extLst>
          </p:cNvPr>
          <p:cNvSpPr/>
          <p:nvPr/>
        </p:nvSpPr>
        <p:spPr>
          <a:xfrm>
            <a:off x="2133600" y="337092"/>
            <a:ext cx="3429000" cy="68580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E7751ED-10B7-59D1-AB21-617ABC12BC87}"/>
              </a:ext>
            </a:extLst>
          </p:cNvPr>
          <p:cNvGrpSpPr/>
          <p:nvPr/>
        </p:nvGrpSpPr>
        <p:grpSpPr>
          <a:xfrm>
            <a:off x="495298" y="489492"/>
            <a:ext cx="609600" cy="609600"/>
            <a:chOff x="2743200" y="2251165"/>
            <a:chExt cx="609600" cy="609600"/>
          </a:xfrm>
        </p:grpSpPr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480FE1F2-D4E5-E6CE-38CD-91040E8D5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200" y="2251165"/>
              <a:ext cx="609600" cy="609600"/>
            </a:xfrm>
            <a:prstGeom prst="roundRect">
              <a:avLst/>
            </a:prstGeom>
            <a:solidFill>
              <a:srgbClr val="C0F85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E5C9068E-0E1D-E7A8-D58F-8C809C133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34C012-9F3B-9138-D44E-C6DC95881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5D9EA17-F951-C13A-3AF6-9EF801ED8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F18480D-6EDB-6E65-4FE5-DE81B84F0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49AFA11-31DE-5C60-03F5-EEC0E0E21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7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FC8B94F-AB92-FA00-48FC-B7BEE58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1FCFE94-62DD-59E6-E33B-FD1DDD51C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49E07AFF-CB87-481B-0A09-1A290D833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F420BF3-0088-A939-00DB-73CBFF5F8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52" name="楕円 151">
            <a:extLst>
              <a:ext uri="{FF2B5EF4-FFF2-40B4-BE49-F238E27FC236}">
                <a16:creationId xmlns:a16="http://schemas.microsoft.com/office/drawing/2014/main" id="{B79F8861-8B9F-C45A-6A89-CAEC80CB6979}"/>
              </a:ext>
            </a:extLst>
          </p:cNvPr>
          <p:cNvSpPr>
            <a:spLocks noChangeAspect="1"/>
          </p:cNvSpPr>
          <p:nvPr/>
        </p:nvSpPr>
        <p:spPr>
          <a:xfrm>
            <a:off x="12877801" y="451393"/>
            <a:ext cx="1219200" cy="1219200"/>
          </a:xfrm>
          <a:prstGeom prst="ellipse">
            <a:avLst/>
          </a:prstGeom>
          <a:solidFill>
            <a:srgbClr val="C0F8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80E464E8-93AB-88E1-1064-8613D0768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1" y="572641"/>
            <a:ext cx="1066800" cy="976705"/>
          </a:xfrm>
          <a:prstGeom prst="rect">
            <a:avLst/>
          </a:prstGeom>
          <a:effectLst/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AA08E98-81D3-CAA1-B17B-8F9A391CA84A}"/>
              </a:ext>
            </a:extLst>
          </p:cNvPr>
          <p:cNvSpPr>
            <a:spLocks noChangeAspect="1"/>
          </p:cNvSpPr>
          <p:nvPr/>
        </p:nvSpPr>
        <p:spPr>
          <a:xfrm>
            <a:off x="1295400" y="298993"/>
            <a:ext cx="762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2021C05-86EA-02BB-4033-52F3132FEA6C}"/>
              </a:ext>
            </a:extLst>
          </p:cNvPr>
          <p:cNvSpPr>
            <a:spLocks noChangeAspect="1"/>
          </p:cNvSpPr>
          <p:nvPr/>
        </p:nvSpPr>
        <p:spPr>
          <a:xfrm>
            <a:off x="2133600" y="337092"/>
            <a:ext cx="685800" cy="68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C48CCCD-781C-8661-89D2-0E7B21C95AF2}"/>
              </a:ext>
            </a:extLst>
          </p:cNvPr>
          <p:cNvGrpSpPr/>
          <p:nvPr/>
        </p:nvGrpSpPr>
        <p:grpSpPr>
          <a:xfrm>
            <a:off x="2171700" y="375192"/>
            <a:ext cx="609600" cy="609600"/>
            <a:chOff x="8839200" y="4838700"/>
            <a:chExt cx="609600" cy="609600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C326E2AD-207E-9C60-7186-E9FEF38788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2CD506E5-65CA-9A7F-F327-08D9F65959E2}"/>
                </a:ext>
              </a:extLst>
            </p:cNvPr>
            <p:cNvSpPr/>
            <p:nvPr/>
          </p:nvSpPr>
          <p:spPr>
            <a:xfrm>
              <a:off x="8915400" y="4972050"/>
              <a:ext cx="457200" cy="342900"/>
            </a:xfrm>
            <a:custGeom>
              <a:avLst/>
              <a:gdLst>
                <a:gd name="connsiteX0" fmla="*/ 0 w 457200"/>
                <a:gd name="connsiteY0" fmla="*/ 152400 h 342900"/>
                <a:gd name="connsiteX1" fmla="*/ 228600 w 457200"/>
                <a:gd name="connsiteY1" fmla="*/ 266700 h 342900"/>
                <a:gd name="connsiteX2" fmla="*/ 457200 w 457200"/>
                <a:gd name="connsiteY2" fmla="*/ 152400 h 342900"/>
                <a:gd name="connsiteX3" fmla="*/ 457200 w 457200"/>
                <a:gd name="connsiteY3" fmla="*/ 342900 h 342900"/>
                <a:gd name="connsiteX4" fmla="*/ 0 w 457200"/>
                <a:gd name="connsiteY4" fmla="*/ 342900 h 342900"/>
                <a:gd name="connsiteX5" fmla="*/ 0 w 457200"/>
                <a:gd name="connsiteY5" fmla="*/ 0 h 342900"/>
                <a:gd name="connsiteX6" fmla="*/ 457200 w 457200"/>
                <a:gd name="connsiteY6" fmla="*/ 0 h 342900"/>
                <a:gd name="connsiteX7" fmla="*/ 457200 w 457200"/>
                <a:gd name="connsiteY7" fmla="*/ 114300 h 342900"/>
                <a:gd name="connsiteX8" fmla="*/ 228600 w 457200"/>
                <a:gd name="connsiteY8" fmla="*/ 228600 h 342900"/>
                <a:gd name="connsiteX9" fmla="*/ 0 w 457200"/>
                <a:gd name="connsiteY9" fmla="*/ 1143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342900">
                  <a:moveTo>
                    <a:pt x="0" y="152400"/>
                  </a:moveTo>
                  <a:lnTo>
                    <a:pt x="228600" y="266700"/>
                  </a:lnTo>
                  <a:lnTo>
                    <a:pt x="457200" y="152400"/>
                  </a:lnTo>
                  <a:lnTo>
                    <a:pt x="457200" y="342900"/>
                  </a:lnTo>
                  <a:lnTo>
                    <a:pt x="0" y="342900"/>
                  </a:ln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114300"/>
                  </a:lnTo>
                  <a:lnTo>
                    <a:pt x="2286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1DC41DD-2F0E-130C-711C-97E4FA10C484}"/>
              </a:ext>
            </a:extLst>
          </p:cNvPr>
          <p:cNvSpPr>
            <a:spLocks noChangeAspect="1"/>
          </p:cNvSpPr>
          <p:nvPr/>
        </p:nvSpPr>
        <p:spPr>
          <a:xfrm>
            <a:off x="2819400" y="337092"/>
            <a:ext cx="685800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8DA18C-2229-1D84-8B4B-0BC9274F7E45}"/>
              </a:ext>
            </a:extLst>
          </p:cNvPr>
          <p:cNvSpPr>
            <a:spLocks noChangeAspect="1"/>
          </p:cNvSpPr>
          <p:nvPr/>
        </p:nvSpPr>
        <p:spPr>
          <a:xfrm>
            <a:off x="304798" y="1289593"/>
            <a:ext cx="762000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704481D1-2126-2848-E456-910C4AB1A07B}"/>
              </a:ext>
            </a:extLst>
          </p:cNvPr>
          <p:cNvGrpSpPr/>
          <p:nvPr/>
        </p:nvGrpSpPr>
        <p:grpSpPr>
          <a:xfrm>
            <a:off x="1371600" y="375193"/>
            <a:ext cx="609600" cy="609600"/>
            <a:chOff x="8839200" y="4838700"/>
            <a:chExt cx="609600" cy="609600"/>
          </a:xfrm>
        </p:grpSpPr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7CC0B03D-0265-24E8-F704-F5287B882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6CAC3DF9-6850-4B81-0887-16E39EE67F5B}"/>
                </a:ext>
              </a:extLst>
            </p:cNvPr>
            <p:cNvGrpSpPr/>
            <p:nvPr/>
          </p:nvGrpSpPr>
          <p:grpSpPr>
            <a:xfrm>
              <a:off x="8915400" y="4914900"/>
              <a:ext cx="457200" cy="457200"/>
              <a:chOff x="8915400" y="4914900"/>
              <a:chExt cx="457200" cy="45720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733BCCE2-BB18-163B-79F4-15ABD81D2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5400" y="4914900"/>
                <a:ext cx="190500" cy="190500"/>
              </a:xfrm>
              <a:custGeom>
                <a:avLst/>
                <a:gdLst>
                  <a:gd name="connsiteX0" fmla="*/ 19050 w 190500"/>
                  <a:gd name="connsiteY0" fmla="*/ 19050 h 190500"/>
                  <a:gd name="connsiteX1" fmla="*/ 19050 w 190500"/>
                  <a:gd name="connsiteY1" fmla="*/ 171450 h 190500"/>
                  <a:gd name="connsiteX2" fmla="*/ 171450 w 190500"/>
                  <a:gd name="connsiteY2" fmla="*/ 171450 h 190500"/>
                  <a:gd name="connsiteX3" fmla="*/ 171450 w 190500"/>
                  <a:gd name="connsiteY3" fmla="*/ 19050 h 190500"/>
                  <a:gd name="connsiteX4" fmla="*/ 0 w 190500"/>
                  <a:gd name="connsiteY4" fmla="*/ 0 h 190500"/>
                  <a:gd name="connsiteX5" fmla="*/ 190500 w 190500"/>
                  <a:gd name="connsiteY5" fmla="*/ 0 h 190500"/>
                  <a:gd name="connsiteX6" fmla="*/ 190500 w 190500"/>
                  <a:gd name="connsiteY6" fmla="*/ 190500 h 190500"/>
                  <a:gd name="connsiteX7" fmla="*/ 0 w 190500"/>
                  <a:gd name="connsiteY7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90500">
                    <a:moveTo>
                      <a:pt x="19050" y="19050"/>
                    </a:moveTo>
                    <a:lnTo>
                      <a:pt x="19050" y="171450"/>
                    </a:lnTo>
                    <a:lnTo>
                      <a:pt x="171450" y="171450"/>
                    </a:lnTo>
                    <a:lnTo>
                      <a:pt x="171450" y="19050"/>
                    </a:lnTo>
                    <a:close/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9702FB3B-127D-DA3C-B2E8-2BBC24F4F0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8750" y="5048250"/>
                <a:ext cx="190500" cy="190500"/>
              </a:xfrm>
              <a:custGeom>
                <a:avLst/>
                <a:gdLst>
                  <a:gd name="connsiteX0" fmla="*/ 19050 w 190500"/>
                  <a:gd name="connsiteY0" fmla="*/ 19050 h 190500"/>
                  <a:gd name="connsiteX1" fmla="*/ 19050 w 190500"/>
                  <a:gd name="connsiteY1" fmla="*/ 171450 h 190500"/>
                  <a:gd name="connsiteX2" fmla="*/ 171450 w 190500"/>
                  <a:gd name="connsiteY2" fmla="*/ 171450 h 190500"/>
                  <a:gd name="connsiteX3" fmla="*/ 171450 w 190500"/>
                  <a:gd name="connsiteY3" fmla="*/ 19050 h 190500"/>
                  <a:gd name="connsiteX4" fmla="*/ 0 w 190500"/>
                  <a:gd name="connsiteY4" fmla="*/ 0 h 190500"/>
                  <a:gd name="connsiteX5" fmla="*/ 190500 w 190500"/>
                  <a:gd name="connsiteY5" fmla="*/ 0 h 190500"/>
                  <a:gd name="connsiteX6" fmla="*/ 190500 w 190500"/>
                  <a:gd name="connsiteY6" fmla="*/ 190500 h 190500"/>
                  <a:gd name="connsiteX7" fmla="*/ 0 w 190500"/>
                  <a:gd name="connsiteY7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90500">
                    <a:moveTo>
                      <a:pt x="19050" y="19050"/>
                    </a:moveTo>
                    <a:lnTo>
                      <a:pt x="19050" y="171450"/>
                    </a:lnTo>
                    <a:lnTo>
                      <a:pt x="171450" y="171450"/>
                    </a:lnTo>
                    <a:lnTo>
                      <a:pt x="171450" y="19050"/>
                    </a:lnTo>
                    <a:close/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165F79CC-1C5E-9B51-970D-C9BA96C8AA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100" y="5181600"/>
                <a:ext cx="190500" cy="190500"/>
              </a:xfrm>
              <a:custGeom>
                <a:avLst/>
                <a:gdLst>
                  <a:gd name="connsiteX0" fmla="*/ 19050 w 190500"/>
                  <a:gd name="connsiteY0" fmla="*/ 19050 h 190500"/>
                  <a:gd name="connsiteX1" fmla="*/ 19050 w 190500"/>
                  <a:gd name="connsiteY1" fmla="*/ 171450 h 190500"/>
                  <a:gd name="connsiteX2" fmla="*/ 171450 w 190500"/>
                  <a:gd name="connsiteY2" fmla="*/ 171450 h 190500"/>
                  <a:gd name="connsiteX3" fmla="*/ 171450 w 190500"/>
                  <a:gd name="connsiteY3" fmla="*/ 19050 h 190500"/>
                  <a:gd name="connsiteX4" fmla="*/ 0 w 190500"/>
                  <a:gd name="connsiteY4" fmla="*/ 0 h 190500"/>
                  <a:gd name="connsiteX5" fmla="*/ 190500 w 190500"/>
                  <a:gd name="connsiteY5" fmla="*/ 0 h 190500"/>
                  <a:gd name="connsiteX6" fmla="*/ 190500 w 190500"/>
                  <a:gd name="connsiteY6" fmla="*/ 190500 h 190500"/>
                  <a:gd name="connsiteX7" fmla="*/ 0 w 190500"/>
                  <a:gd name="connsiteY7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90500">
                    <a:moveTo>
                      <a:pt x="19050" y="19050"/>
                    </a:moveTo>
                    <a:lnTo>
                      <a:pt x="19050" y="171450"/>
                    </a:lnTo>
                    <a:lnTo>
                      <a:pt x="171450" y="171450"/>
                    </a:lnTo>
                    <a:lnTo>
                      <a:pt x="171450" y="19050"/>
                    </a:lnTo>
                    <a:close/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ADB4FA4-0404-9AD7-ABD5-097E62594D8D}"/>
              </a:ext>
            </a:extLst>
          </p:cNvPr>
          <p:cNvSpPr>
            <a:spLocks noChangeAspect="1"/>
          </p:cNvSpPr>
          <p:nvPr/>
        </p:nvSpPr>
        <p:spPr>
          <a:xfrm>
            <a:off x="3505200" y="337092"/>
            <a:ext cx="685800" cy="68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2BF936BA-C2E3-C2BD-6EB7-E7A13A7740D5}"/>
              </a:ext>
            </a:extLst>
          </p:cNvPr>
          <p:cNvSpPr>
            <a:spLocks noChangeAspect="1"/>
          </p:cNvSpPr>
          <p:nvPr/>
        </p:nvSpPr>
        <p:spPr>
          <a:xfrm>
            <a:off x="4191000" y="337092"/>
            <a:ext cx="685800" cy="685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70782CF3-3D47-233A-66E9-760F8A1824D6}"/>
              </a:ext>
            </a:extLst>
          </p:cNvPr>
          <p:cNvGrpSpPr/>
          <p:nvPr/>
        </p:nvGrpSpPr>
        <p:grpSpPr>
          <a:xfrm>
            <a:off x="2857500" y="375192"/>
            <a:ext cx="609600" cy="609600"/>
            <a:chOff x="8839200" y="4838700"/>
            <a:chExt cx="609600" cy="609600"/>
          </a:xfrm>
        </p:grpSpPr>
        <p:sp>
          <p:nvSpPr>
            <p:cNvPr id="63" name="四角形: 角を丸くする 62">
              <a:extLst>
                <a:ext uri="{FF2B5EF4-FFF2-40B4-BE49-F238E27FC236}">
                  <a16:creationId xmlns:a16="http://schemas.microsoft.com/office/drawing/2014/main" id="{1F265A83-95C6-E3C9-56A0-CA759F0D1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フリーフォーム: 図形 127">
              <a:extLst>
                <a:ext uri="{FF2B5EF4-FFF2-40B4-BE49-F238E27FC236}">
                  <a16:creationId xmlns:a16="http://schemas.microsoft.com/office/drawing/2014/main" id="{A81DD279-CB48-FDAD-D87E-CA10DC63F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400" y="4914900"/>
              <a:ext cx="457200" cy="457200"/>
            </a:xfrm>
            <a:custGeom>
              <a:avLst/>
              <a:gdLst>
                <a:gd name="connsiteX0" fmla="*/ 190500 w 457200"/>
                <a:gd name="connsiteY0" fmla="*/ 326232 h 457200"/>
                <a:gd name="connsiteX1" fmla="*/ 190500 w 457200"/>
                <a:gd name="connsiteY1" fmla="*/ 364332 h 457200"/>
                <a:gd name="connsiteX2" fmla="*/ 266700 w 457200"/>
                <a:gd name="connsiteY2" fmla="*/ 364332 h 457200"/>
                <a:gd name="connsiteX3" fmla="*/ 266700 w 457200"/>
                <a:gd name="connsiteY3" fmla="*/ 326232 h 457200"/>
                <a:gd name="connsiteX4" fmla="*/ 38100 w 457200"/>
                <a:gd name="connsiteY4" fmla="*/ 92869 h 457200"/>
                <a:gd name="connsiteX5" fmla="*/ 38100 w 457200"/>
                <a:gd name="connsiteY5" fmla="*/ 307182 h 457200"/>
                <a:gd name="connsiteX6" fmla="*/ 419100 w 457200"/>
                <a:gd name="connsiteY6" fmla="*/ 307182 h 457200"/>
                <a:gd name="connsiteX7" fmla="*/ 419100 w 457200"/>
                <a:gd name="connsiteY7" fmla="*/ 92869 h 457200"/>
                <a:gd name="connsiteX8" fmla="*/ 0 w 457200"/>
                <a:gd name="connsiteY8" fmla="*/ 0 h 457200"/>
                <a:gd name="connsiteX9" fmla="*/ 457200 w 457200"/>
                <a:gd name="connsiteY9" fmla="*/ 0 h 457200"/>
                <a:gd name="connsiteX10" fmla="*/ 457200 w 457200"/>
                <a:gd name="connsiteY10" fmla="*/ 457200 h 457200"/>
                <a:gd name="connsiteX11" fmla="*/ 0 w 457200"/>
                <a:gd name="connsiteY11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" h="457200">
                  <a:moveTo>
                    <a:pt x="190500" y="326232"/>
                  </a:moveTo>
                  <a:lnTo>
                    <a:pt x="190500" y="364332"/>
                  </a:lnTo>
                  <a:lnTo>
                    <a:pt x="266700" y="364332"/>
                  </a:lnTo>
                  <a:lnTo>
                    <a:pt x="266700" y="326232"/>
                  </a:lnTo>
                  <a:close/>
                  <a:moveTo>
                    <a:pt x="38100" y="92869"/>
                  </a:moveTo>
                  <a:lnTo>
                    <a:pt x="38100" y="307182"/>
                  </a:lnTo>
                  <a:lnTo>
                    <a:pt x="419100" y="307182"/>
                  </a:lnTo>
                  <a:lnTo>
                    <a:pt x="419100" y="92869"/>
                  </a:ln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055EE101-3135-4760-BF8F-8A9DB7FDEAC0}"/>
              </a:ext>
            </a:extLst>
          </p:cNvPr>
          <p:cNvGrpSpPr/>
          <p:nvPr/>
        </p:nvGrpSpPr>
        <p:grpSpPr>
          <a:xfrm>
            <a:off x="3543300" y="375192"/>
            <a:ext cx="609600" cy="609600"/>
            <a:chOff x="8839200" y="4838700"/>
            <a:chExt cx="609600" cy="609600"/>
          </a:xfrm>
        </p:grpSpPr>
        <p:sp>
          <p:nvSpPr>
            <p:cNvPr id="130" name="四角形: 角を丸くする 129">
              <a:extLst>
                <a:ext uri="{FF2B5EF4-FFF2-40B4-BE49-F238E27FC236}">
                  <a16:creationId xmlns:a16="http://schemas.microsoft.com/office/drawing/2014/main" id="{9ECFF0DC-094A-FCA6-D6A3-C7736ADBB4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フリーフォーム: 図形 130">
              <a:extLst>
                <a:ext uri="{FF2B5EF4-FFF2-40B4-BE49-F238E27FC236}">
                  <a16:creationId xmlns:a16="http://schemas.microsoft.com/office/drawing/2014/main" id="{0910CA67-8598-DEDA-735E-696B33C42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2550" y="4914900"/>
              <a:ext cx="342900" cy="457200"/>
            </a:xfrm>
            <a:custGeom>
              <a:avLst/>
              <a:gdLst>
                <a:gd name="connsiteX0" fmla="*/ 57150 w 342900"/>
                <a:gd name="connsiteY0" fmla="*/ 19050 h 457200"/>
                <a:gd name="connsiteX1" fmla="*/ 57150 w 342900"/>
                <a:gd name="connsiteY1" fmla="*/ 247650 h 457200"/>
                <a:gd name="connsiteX2" fmla="*/ 285750 w 342900"/>
                <a:gd name="connsiteY2" fmla="*/ 247650 h 457200"/>
                <a:gd name="connsiteX3" fmla="*/ 285750 w 342900"/>
                <a:gd name="connsiteY3" fmla="*/ 19050 h 457200"/>
                <a:gd name="connsiteX4" fmla="*/ 38100 w 342900"/>
                <a:gd name="connsiteY4" fmla="*/ 0 h 457200"/>
                <a:gd name="connsiteX5" fmla="*/ 304800 w 342900"/>
                <a:gd name="connsiteY5" fmla="*/ 0 h 457200"/>
                <a:gd name="connsiteX6" fmla="*/ 342900 w 342900"/>
                <a:gd name="connsiteY6" fmla="*/ 38100 h 457200"/>
                <a:gd name="connsiteX7" fmla="*/ 342900 w 342900"/>
                <a:gd name="connsiteY7" fmla="*/ 457200 h 457200"/>
                <a:gd name="connsiteX8" fmla="*/ 304800 w 342900"/>
                <a:gd name="connsiteY8" fmla="*/ 457200 h 457200"/>
                <a:gd name="connsiteX9" fmla="*/ 304800 w 342900"/>
                <a:gd name="connsiteY9" fmla="*/ 419100 h 457200"/>
                <a:gd name="connsiteX10" fmla="*/ 323850 w 342900"/>
                <a:gd name="connsiteY10" fmla="*/ 419100 h 457200"/>
                <a:gd name="connsiteX11" fmla="*/ 323850 w 342900"/>
                <a:gd name="connsiteY11" fmla="*/ 381000 h 457200"/>
                <a:gd name="connsiteX12" fmla="*/ 304800 w 342900"/>
                <a:gd name="connsiteY12" fmla="*/ 381000 h 457200"/>
                <a:gd name="connsiteX13" fmla="*/ 285750 w 342900"/>
                <a:gd name="connsiteY13" fmla="*/ 381000 h 457200"/>
                <a:gd name="connsiteX14" fmla="*/ 285750 w 342900"/>
                <a:gd name="connsiteY14" fmla="*/ 457200 h 457200"/>
                <a:gd name="connsiteX15" fmla="*/ 266700 w 342900"/>
                <a:gd name="connsiteY15" fmla="*/ 457200 h 457200"/>
                <a:gd name="connsiteX16" fmla="*/ 266700 w 342900"/>
                <a:gd name="connsiteY16" fmla="*/ 381000 h 457200"/>
                <a:gd name="connsiteX17" fmla="*/ 247650 w 342900"/>
                <a:gd name="connsiteY17" fmla="*/ 381000 h 457200"/>
                <a:gd name="connsiteX18" fmla="*/ 247650 w 342900"/>
                <a:gd name="connsiteY18" fmla="*/ 457200 h 457200"/>
                <a:gd name="connsiteX19" fmla="*/ 228600 w 342900"/>
                <a:gd name="connsiteY19" fmla="*/ 457200 h 457200"/>
                <a:gd name="connsiteX20" fmla="*/ 228600 w 342900"/>
                <a:gd name="connsiteY20" fmla="*/ 381000 h 457200"/>
                <a:gd name="connsiteX21" fmla="*/ 209550 w 342900"/>
                <a:gd name="connsiteY21" fmla="*/ 381000 h 457200"/>
                <a:gd name="connsiteX22" fmla="*/ 209550 w 342900"/>
                <a:gd name="connsiteY22" fmla="*/ 457200 h 457200"/>
                <a:gd name="connsiteX23" fmla="*/ 133350 w 342900"/>
                <a:gd name="connsiteY23" fmla="*/ 457200 h 457200"/>
                <a:gd name="connsiteX24" fmla="*/ 133350 w 342900"/>
                <a:gd name="connsiteY24" fmla="*/ 381000 h 457200"/>
                <a:gd name="connsiteX25" fmla="*/ 114300 w 342900"/>
                <a:gd name="connsiteY25" fmla="*/ 381000 h 457200"/>
                <a:gd name="connsiteX26" fmla="*/ 114300 w 342900"/>
                <a:gd name="connsiteY26" fmla="*/ 457200 h 457200"/>
                <a:gd name="connsiteX27" fmla="*/ 95250 w 342900"/>
                <a:gd name="connsiteY27" fmla="*/ 457200 h 457200"/>
                <a:gd name="connsiteX28" fmla="*/ 95250 w 342900"/>
                <a:gd name="connsiteY28" fmla="*/ 381000 h 457200"/>
                <a:gd name="connsiteX29" fmla="*/ 76200 w 342900"/>
                <a:gd name="connsiteY29" fmla="*/ 381000 h 457200"/>
                <a:gd name="connsiteX30" fmla="*/ 76200 w 342900"/>
                <a:gd name="connsiteY30" fmla="*/ 457200 h 457200"/>
                <a:gd name="connsiteX31" fmla="*/ 57150 w 342900"/>
                <a:gd name="connsiteY31" fmla="*/ 457200 h 457200"/>
                <a:gd name="connsiteX32" fmla="*/ 57150 w 342900"/>
                <a:gd name="connsiteY32" fmla="*/ 381000 h 457200"/>
                <a:gd name="connsiteX33" fmla="*/ 38100 w 342900"/>
                <a:gd name="connsiteY33" fmla="*/ 381000 h 457200"/>
                <a:gd name="connsiteX34" fmla="*/ 19050 w 342900"/>
                <a:gd name="connsiteY34" fmla="*/ 381000 h 457200"/>
                <a:gd name="connsiteX35" fmla="*/ 19050 w 342900"/>
                <a:gd name="connsiteY35" fmla="*/ 419100 h 457200"/>
                <a:gd name="connsiteX36" fmla="*/ 38100 w 342900"/>
                <a:gd name="connsiteY36" fmla="*/ 419100 h 457200"/>
                <a:gd name="connsiteX37" fmla="*/ 38100 w 342900"/>
                <a:gd name="connsiteY37" fmla="*/ 457200 h 457200"/>
                <a:gd name="connsiteX38" fmla="*/ 0 w 342900"/>
                <a:gd name="connsiteY38" fmla="*/ 457200 h 457200"/>
                <a:gd name="connsiteX39" fmla="*/ 0 w 342900"/>
                <a:gd name="connsiteY39" fmla="*/ 381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42900" h="457200">
                  <a:moveTo>
                    <a:pt x="57150" y="19050"/>
                  </a:moveTo>
                  <a:lnTo>
                    <a:pt x="57150" y="247650"/>
                  </a:lnTo>
                  <a:lnTo>
                    <a:pt x="285750" y="247650"/>
                  </a:lnTo>
                  <a:lnTo>
                    <a:pt x="285750" y="19050"/>
                  </a:lnTo>
                  <a:close/>
                  <a:moveTo>
                    <a:pt x="38100" y="0"/>
                  </a:moveTo>
                  <a:lnTo>
                    <a:pt x="304800" y="0"/>
                  </a:lnTo>
                  <a:lnTo>
                    <a:pt x="342900" y="38100"/>
                  </a:lnTo>
                  <a:lnTo>
                    <a:pt x="342900" y="457200"/>
                  </a:lnTo>
                  <a:lnTo>
                    <a:pt x="304800" y="457200"/>
                  </a:lnTo>
                  <a:lnTo>
                    <a:pt x="304800" y="419100"/>
                  </a:lnTo>
                  <a:lnTo>
                    <a:pt x="323850" y="419100"/>
                  </a:lnTo>
                  <a:lnTo>
                    <a:pt x="323850" y="381000"/>
                  </a:lnTo>
                  <a:lnTo>
                    <a:pt x="304800" y="381000"/>
                  </a:lnTo>
                  <a:lnTo>
                    <a:pt x="285750" y="381000"/>
                  </a:lnTo>
                  <a:lnTo>
                    <a:pt x="285750" y="457200"/>
                  </a:lnTo>
                  <a:lnTo>
                    <a:pt x="266700" y="457200"/>
                  </a:lnTo>
                  <a:lnTo>
                    <a:pt x="266700" y="381000"/>
                  </a:lnTo>
                  <a:lnTo>
                    <a:pt x="247650" y="381000"/>
                  </a:lnTo>
                  <a:lnTo>
                    <a:pt x="247650" y="457200"/>
                  </a:lnTo>
                  <a:lnTo>
                    <a:pt x="228600" y="457200"/>
                  </a:lnTo>
                  <a:lnTo>
                    <a:pt x="228600" y="381000"/>
                  </a:lnTo>
                  <a:lnTo>
                    <a:pt x="209550" y="381000"/>
                  </a:lnTo>
                  <a:lnTo>
                    <a:pt x="209550" y="457200"/>
                  </a:lnTo>
                  <a:lnTo>
                    <a:pt x="133350" y="457200"/>
                  </a:lnTo>
                  <a:lnTo>
                    <a:pt x="133350" y="381000"/>
                  </a:lnTo>
                  <a:lnTo>
                    <a:pt x="114300" y="381000"/>
                  </a:lnTo>
                  <a:lnTo>
                    <a:pt x="114300" y="457200"/>
                  </a:lnTo>
                  <a:lnTo>
                    <a:pt x="95250" y="457200"/>
                  </a:lnTo>
                  <a:lnTo>
                    <a:pt x="95250" y="381000"/>
                  </a:lnTo>
                  <a:lnTo>
                    <a:pt x="76200" y="381000"/>
                  </a:lnTo>
                  <a:lnTo>
                    <a:pt x="76200" y="457200"/>
                  </a:lnTo>
                  <a:lnTo>
                    <a:pt x="57150" y="457200"/>
                  </a:lnTo>
                  <a:lnTo>
                    <a:pt x="57150" y="381000"/>
                  </a:lnTo>
                  <a:lnTo>
                    <a:pt x="38100" y="381000"/>
                  </a:lnTo>
                  <a:lnTo>
                    <a:pt x="19050" y="381000"/>
                  </a:lnTo>
                  <a:lnTo>
                    <a:pt x="19050" y="419100"/>
                  </a:lnTo>
                  <a:lnTo>
                    <a:pt x="38100" y="419100"/>
                  </a:lnTo>
                  <a:lnTo>
                    <a:pt x="38100" y="457200"/>
                  </a:lnTo>
                  <a:lnTo>
                    <a:pt x="0" y="4572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4EAAB2B-2BC4-3F0F-03B4-AE293382CD82}"/>
              </a:ext>
            </a:extLst>
          </p:cNvPr>
          <p:cNvGrpSpPr/>
          <p:nvPr/>
        </p:nvGrpSpPr>
        <p:grpSpPr>
          <a:xfrm>
            <a:off x="4229100" y="375192"/>
            <a:ext cx="609600" cy="609600"/>
            <a:chOff x="7677150" y="4386931"/>
            <a:chExt cx="609600" cy="609600"/>
          </a:xfrm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BD530323-3FED-DA7A-9BE4-5476AD014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7150" y="4386931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78D710B5-4B2C-9B1C-EAB4-8BFAEF900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3350" y="4463131"/>
              <a:ext cx="457200" cy="457200"/>
            </a:xfrm>
            <a:custGeom>
              <a:avLst/>
              <a:gdLst>
                <a:gd name="connsiteX0" fmla="*/ 400050 w 457200"/>
                <a:gd name="connsiteY0" fmla="*/ 228600 h 457200"/>
                <a:gd name="connsiteX1" fmla="*/ 228600 w 457200"/>
                <a:gd name="connsiteY1" fmla="*/ 400050 h 457200"/>
                <a:gd name="connsiteX2" fmla="*/ 228600 w 457200"/>
                <a:gd name="connsiteY2" fmla="*/ 438150 h 457200"/>
                <a:gd name="connsiteX3" fmla="*/ 438150 w 457200"/>
                <a:gd name="connsiteY3" fmla="*/ 228600 h 457200"/>
                <a:gd name="connsiteX4" fmla="*/ 228600 w 457200"/>
                <a:gd name="connsiteY4" fmla="*/ 190500 h 457200"/>
                <a:gd name="connsiteX5" fmla="*/ 190500 w 457200"/>
                <a:gd name="connsiteY5" fmla="*/ 228600 h 457200"/>
                <a:gd name="connsiteX6" fmla="*/ 228600 w 457200"/>
                <a:gd name="connsiteY6" fmla="*/ 266700 h 457200"/>
                <a:gd name="connsiteX7" fmla="*/ 266700 w 457200"/>
                <a:gd name="connsiteY7" fmla="*/ 228600 h 457200"/>
                <a:gd name="connsiteX8" fmla="*/ 228600 w 457200"/>
                <a:gd name="connsiteY8" fmla="*/ 190500 h 457200"/>
                <a:gd name="connsiteX9" fmla="*/ 228600 w 457200"/>
                <a:gd name="connsiteY9" fmla="*/ 152400 h 457200"/>
                <a:gd name="connsiteX10" fmla="*/ 304800 w 457200"/>
                <a:gd name="connsiteY10" fmla="*/ 228600 h 457200"/>
                <a:gd name="connsiteX11" fmla="*/ 228600 w 457200"/>
                <a:gd name="connsiteY11" fmla="*/ 304800 h 457200"/>
                <a:gd name="connsiteX12" fmla="*/ 152400 w 457200"/>
                <a:gd name="connsiteY12" fmla="*/ 228600 h 457200"/>
                <a:gd name="connsiteX13" fmla="*/ 228600 w 457200"/>
                <a:gd name="connsiteY13" fmla="*/ 152400 h 457200"/>
                <a:gd name="connsiteX14" fmla="*/ 228600 w 457200"/>
                <a:gd name="connsiteY14" fmla="*/ 133350 h 457200"/>
                <a:gd name="connsiteX15" fmla="*/ 133350 w 457200"/>
                <a:gd name="connsiteY15" fmla="*/ 228600 h 457200"/>
                <a:gd name="connsiteX16" fmla="*/ 228600 w 457200"/>
                <a:gd name="connsiteY16" fmla="*/ 323850 h 457200"/>
                <a:gd name="connsiteX17" fmla="*/ 323850 w 457200"/>
                <a:gd name="connsiteY17" fmla="*/ 228600 h 457200"/>
                <a:gd name="connsiteX18" fmla="*/ 228600 w 457200"/>
                <a:gd name="connsiteY18" fmla="*/ 133350 h 457200"/>
                <a:gd name="connsiteX19" fmla="*/ 228600 w 457200"/>
                <a:gd name="connsiteY19" fmla="*/ 19050 h 457200"/>
                <a:gd name="connsiteX20" fmla="*/ 19050 w 457200"/>
                <a:gd name="connsiteY20" fmla="*/ 228600 h 457200"/>
                <a:gd name="connsiteX21" fmla="*/ 57150 w 457200"/>
                <a:gd name="connsiteY21" fmla="*/ 228600 h 457200"/>
                <a:gd name="connsiteX22" fmla="*/ 228600 w 457200"/>
                <a:gd name="connsiteY22" fmla="*/ 57150 h 457200"/>
                <a:gd name="connsiteX23" fmla="*/ 228600 w 457200"/>
                <a:gd name="connsiteY23" fmla="*/ 0 h 457200"/>
                <a:gd name="connsiteX24" fmla="*/ 457200 w 457200"/>
                <a:gd name="connsiteY24" fmla="*/ 228600 h 457200"/>
                <a:gd name="connsiteX25" fmla="*/ 228600 w 457200"/>
                <a:gd name="connsiteY25" fmla="*/ 457200 h 457200"/>
                <a:gd name="connsiteX26" fmla="*/ 0 w 457200"/>
                <a:gd name="connsiteY26" fmla="*/ 228600 h 457200"/>
                <a:gd name="connsiteX27" fmla="*/ 228600 w 457200"/>
                <a:gd name="connsiteY27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200" h="457200">
                  <a:moveTo>
                    <a:pt x="400050" y="228600"/>
                  </a:moveTo>
                  <a:cubicBezTo>
                    <a:pt x="400050" y="323289"/>
                    <a:pt x="323289" y="400050"/>
                    <a:pt x="228600" y="400050"/>
                  </a:cubicBezTo>
                  <a:lnTo>
                    <a:pt x="228600" y="438150"/>
                  </a:lnTo>
                  <a:cubicBezTo>
                    <a:pt x="344331" y="438150"/>
                    <a:pt x="438150" y="344331"/>
                    <a:pt x="438150" y="228600"/>
                  </a:cubicBezTo>
                  <a:close/>
                  <a:moveTo>
                    <a:pt x="228600" y="190500"/>
                  </a:moveTo>
                  <a:cubicBezTo>
                    <a:pt x="207558" y="190500"/>
                    <a:pt x="190500" y="207558"/>
                    <a:pt x="190500" y="228600"/>
                  </a:cubicBezTo>
                  <a:cubicBezTo>
                    <a:pt x="190500" y="249642"/>
                    <a:pt x="207558" y="266700"/>
                    <a:pt x="228600" y="266700"/>
                  </a:cubicBezTo>
                  <a:cubicBezTo>
                    <a:pt x="249642" y="266700"/>
                    <a:pt x="266700" y="249642"/>
                    <a:pt x="266700" y="228600"/>
                  </a:cubicBezTo>
                  <a:cubicBezTo>
                    <a:pt x="266700" y="207558"/>
                    <a:pt x="249642" y="190500"/>
                    <a:pt x="228600" y="190500"/>
                  </a:cubicBezTo>
                  <a:close/>
                  <a:moveTo>
                    <a:pt x="228600" y="152400"/>
                  </a:moveTo>
                  <a:cubicBezTo>
                    <a:pt x="270684" y="152400"/>
                    <a:pt x="304800" y="186516"/>
                    <a:pt x="304800" y="228600"/>
                  </a:cubicBez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lose/>
                  <a:moveTo>
                    <a:pt x="228600" y="133350"/>
                  </a:moveTo>
                  <a:cubicBezTo>
                    <a:pt x="175995" y="133350"/>
                    <a:pt x="133350" y="175995"/>
                    <a:pt x="133350" y="228600"/>
                  </a:cubicBezTo>
                  <a:cubicBezTo>
                    <a:pt x="133350" y="281205"/>
                    <a:pt x="175995" y="323850"/>
                    <a:pt x="228600" y="323850"/>
                  </a:cubicBezTo>
                  <a:cubicBezTo>
                    <a:pt x="281205" y="323850"/>
                    <a:pt x="323850" y="281205"/>
                    <a:pt x="323850" y="228600"/>
                  </a:cubicBezTo>
                  <a:cubicBezTo>
                    <a:pt x="323850" y="175995"/>
                    <a:pt x="281205" y="133350"/>
                    <a:pt x="228600" y="133350"/>
                  </a:cubicBezTo>
                  <a:close/>
                  <a:moveTo>
                    <a:pt x="228600" y="19050"/>
                  </a:moveTo>
                  <a:cubicBezTo>
                    <a:pt x="112869" y="19050"/>
                    <a:pt x="19050" y="112869"/>
                    <a:pt x="19050" y="228600"/>
                  </a:cubicBezTo>
                  <a:lnTo>
                    <a:pt x="57150" y="228600"/>
                  </a:lnTo>
                  <a:cubicBezTo>
                    <a:pt x="57150" y="133911"/>
                    <a:pt x="133911" y="57150"/>
                    <a:pt x="228600" y="57150"/>
                  </a:cubicBezTo>
                  <a:close/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cubicBezTo>
                    <a:pt x="457200" y="354852"/>
                    <a:pt x="354852" y="457200"/>
                    <a:pt x="228600" y="457200"/>
                  </a:cubicBezTo>
                  <a:cubicBezTo>
                    <a:pt x="102348" y="457200"/>
                    <a:pt x="0" y="354852"/>
                    <a:pt x="0" y="228600"/>
                  </a:cubicBez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89A0C9DD-274F-0A7A-BDE0-FF116C3139F2}"/>
              </a:ext>
            </a:extLst>
          </p:cNvPr>
          <p:cNvGrpSpPr/>
          <p:nvPr/>
        </p:nvGrpSpPr>
        <p:grpSpPr>
          <a:xfrm>
            <a:off x="380998" y="1365793"/>
            <a:ext cx="609600" cy="609600"/>
            <a:chOff x="8839200" y="4838700"/>
            <a:chExt cx="609600" cy="609600"/>
          </a:xfrm>
        </p:grpSpPr>
        <p:sp>
          <p:nvSpPr>
            <p:cNvPr id="137" name="四角形: 角を丸くする 136">
              <a:extLst>
                <a:ext uri="{FF2B5EF4-FFF2-40B4-BE49-F238E27FC236}">
                  <a16:creationId xmlns:a16="http://schemas.microsoft.com/office/drawing/2014/main" id="{B6B990EC-3638-AF66-9028-19F6DEADF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フリーフォーム: 図形 137">
              <a:extLst>
                <a:ext uri="{FF2B5EF4-FFF2-40B4-BE49-F238E27FC236}">
                  <a16:creationId xmlns:a16="http://schemas.microsoft.com/office/drawing/2014/main" id="{497C703A-46AC-EDDC-2857-260CFEFD2794}"/>
                </a:ext>
              </a:extLst>
            </p:cNvPr>
            <p:cNvSpPr>
              <a:spLocks/>
            </p:cNvSpPr>
            <p:nvPr/>
          </p:nvSpPr>
          <p:spPr>
            <a:xfrm>
              <a:off x="8915400" y="4914900"/>
              <a:ext cx="457200" cy="457200"/>
            </a:xfrm>
            <a:custGeom>
              <a:avLst/>
              <a:gdLst>
                <a:gd name="connsiteX0" fmla="*/ 190500 w 457200"/>
                <a:gd name="connsiteY0" fmla="*/ 348154 h 457200"/>
                <a:gd name="connsiteX1" fmla="*/ 228600 w 457200"/>
                <a:gd name="connsiteY1" fmla="*/ 413843 h 457200"/>
                <a:gd name="connsiteX2" fmla="*/ 266700 w 457200"/>
                <a:gd name="connsiteY2" fmla="*/ 348154 h 457200"/>
                <a:gd name="connsiteX3" fmla="*/ 348154 w 457200"/>
                <a:gd name="connsiteY3" fmla="*/ 190501 h 457200"/>
                <a:gd name="connsiteX4" fmla="*/ 348154 w 457200"/>
                <a:gd name="connsiteY4" fmla="*/ 266701 h 457200"/>
                <a:gd name="connsiteX5" fmla="*/ 413844 w 457200"/>
                <a:gd name="connsiteY5" fmla="*/ 228601 h 457200"/>
                <a:gd name="connsiteX6" fmla="*/ 109046 w 457200"/>
                <a:gd name="connsiteY6" fmla="*/ 190500 h 457200"/>
                <a:gd name="connsiteX7" fmla="*/ 43356 w 457200"/>
                <a:gd name="connsiteY7" fmla="*/ 228600 h 457200"/>
                <a:gd name="connsiteX8" fmla="*/ 109046 w 457200"/>
                <a:gd name="connsiteY8" fmla="*/ 266700 h 457200"/>
                <a:gd name="connsiteX9" fmla="*/ 228600 w 457200"/>
                <a:gd name="connsiteY9" fmla="*/ 171450 h 457200"/>
                <a:gd name="connsiteX10" fmla="*/ 171450 w 457200"/>
                <a:gd name="connsiteY10" fmla="*/ 228600 h 457200"/>
                <a:gd name="connsiteX11" fmla="*/ 228600 w 457200"/>
                <a:gd name="connsiteY11" fmla="*/ 285750 h 457200"/>
                <a:gd name="connsiteX12" fmla="*/ 285750 w 457200"/>
                <a:gd name="connsiteY12" fmla="*/ 228600 h 457200"/>
                <a:gd name="connsiteX13" fmla="*/ 228600 w 457200"/>
                <a:gd name="connsiteY13" fmla="*/ 171450 h 457200"/>
                <a:gd name="connsiteX14" fmla="*/ 228600 w 457200"/>
                <a:gd name="connsiteY14" fmla="*/ 43356 h 457200"/>
                <a:gd name="connsiteX15" fmla="*/ 190500 w 457200"/>
                <a:gd name="connsiteY15" fmla="*/ 109045 h 457200"/>
                <a:gd name="connsiteX16" fmla="*/ 266700 w 457200"/>
                <a:gd name="connsiteY16" fmla="*/ 109045 h 457200"/>
                <a:gd name="connsiteX17" fmla="*/ 152400 w 457200"/>
                <a:gd name="connsiteY17" fmla="*/ 0 h 457200"/>
                <a:gd name="connsiteX18" fmla="*/ 304800 w 457200"/>
                <a:gd name="connsiteY18" fmla="*/ 0 h 457200"/>
                <a:gd name="connsiteX19" fmla="*/ 304800 w 457200"/>
                <a:gd name="connsiteY19" fmla="*/ 152400 h 457200"/>
                <a:gd name="connsiteX20" fmla="*/ 457200 w 457200"/>
                <a:gd name="connsiteY20" fmla="*/ 152400 h 457200"/>
                <a:gd name="connsiteX21" fmla="*/ 457200 w 457200"/>
                <a:gd name="connsiteY21" fmla="*/ 304800 h 457200"/>
                <a:gd name="connsiteX22" fmla="*/ 304800 w 457200"/>
                <a:gd name="connsiteY22" fmla="*/ 304800 h 457200"/>
                <a:gd name="connsiteX23" fmla="*/ 304800 w 457200"/>
                <a:gd name="connsiteY23" fmla="*/ 457200 h 457200"/>
                <a:gd name="connsiteX24" fmla="*/ 152400 w 457200"/>
                <a:gd name="connsiteY24" fmla="*/ 457200 h 457200"/>
                <a:gd name="connsiteX25" fmla="*/ 152400 w 457200"/>
                <a:gd name="connsiteY25" fmla="*/ 304800 h 457200"/>
                <a:gd name="connsiteX26" fmla="*/ 0 w 457200"/>
                <a:gd name="connsiteY26" fmla="*/ 304800 h 457200"/>
                <a:gd name="connsiteX27" fmla="*/ 0 w 457200"/>
                <a:gd name="connsiteY27" fmla="*/ 152400 h 457200"/>
                <a:gd name="connsiteX28" fmla="*/ 152400 w 457200"/>
                <a:gd name="connsiteY28" fmla="*/ 152400 h 457200"/>
                <a:gd name="connsiteX29" fmla="*/ 152400 w 457200"/>
                <a:gd name="connsiteY29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7200" h="457200">
                  <a:moveTo>
                    <a:pt x="190500" y="348154"/>
                  </a:moveTo>
                  <a:lnTo>
                    <a:pt x="228600" y="413843"/>
                  </a:lnTo>
                  <a:lnTo>
                    <a:pt x="266700" y="348154"/>
                  </a:lnTo>
                  <a:close/>
                  <a:moveTo>
                    <a:pt x="348154" y="190501"/>
                  </a:moveTo>
                  <a:lnTo>
                    <a:pt x="348154" y="266701"/>
                  </a:lnTo>
                  <a:lnTo>
                    <a:pt x="413844" y="228601"/>
                  </a:lnTo>
                  <a:close/>
                  <a:moveTo>
                    <a:pt x="109046" y="190500"/>
                  </a:moveTo>
                  <a:lnTo>
                    <a:pt x="43356" y="228600"/>
                  </a:lnTo>
                  <a:lnTo>
                    <a:pt x="109046" y="266700"/>
                  </a:lnTo>
                  <a:close/>
                  <a:moveTo>
                    <a:pt x="228600" y="171450"/>
                  </a:moveTo>
                  <a:cubicBezTo>
                    <a:pt x="197037" y="171450"/>
                    <a:pt x="171450" y="197037"/>
                    <a:pt x="171450" y="228600"/>
                  </a:cubicBezTo>
                  <a:cubicBezTo>
                    <a:pt x="171450" y="260163"/>
                    <a:pt x="197037" y="285750"/>
                    <a:pt x="228600" y="285750"/>
                  </a:cubicBezTo>
                  <a:cubicBezTo>
                    <a:pt x="260163" y="285750"/>
                    <a:pt x="285750" y="260163"/>
                    <a:pt x="285750" y="228600"/>
                  </a:cubicBezTo>
                  <a:cubicBezTo>
                    <a:pt x="285750" y="197037"/>
                    <a:pt x="260163" y="171450"/>
                    <a:pt x="228600" y="171450"/>
                  </a:cubicBezTo>
                  <a:close/>
                  <a:moveTo>
                    <a:pt x="228600" y="43356"/>
                  </a:moveTo>
                  <a:lnTo>
                    <a:pt x="190500" y="109045"/>
                  </a:lnTo>
                  <a:lnTo>
                    <a:pt x="266700" y="109045"/>
                  </a:lnTo>
                  <a:close/>
                  <a:moveTo>
                    <a:pt x="152400" y="0"/>
                  </a:moveTo>
                  <a:lnTo>
                    <a:pt x="304800" y="0"/>
                  </a:lnTo>
                  <a:cubicBezTo>
                    <a:pt x="330200" y="25400"/>
                    <a:pt x="279400" y="127000"/>
                    <a:pt x="304800" y="152400"/>
                  </a:cubicBezTo>
                  <a:cubicBezTo>
                    <a:pt x="330200" y="177800"/>
                    <a:pt x="431800" y="127000"/>
                    <a:pt x="457200" y="152400"/>
                  </a:cubicBezTo>
                  <a:lnTo>
                    <a:pt x="457200" y="304800"/>
                  </a:lnTo>
                  <a:cubicBezTo>
                    <a:pt x="431800" y="330200"/>
                    <a:pt x="330200" y="279400"/>
                    <a:pt x="304800" y="304800"/>
                  </a:cubicBezTo>
                  <a:cubicBezTo>
                    <a:pt x="279400" y="330200"/>
                    <a:pt x="330200" y="431800"/>
                    <a:pt x="304800" y="457200"/>
                  </a:cubicBezTo>
                  <a:lnTo>
                    <a:pt x="152400" y="457200"/>
                  </a:lnTo>
                  <a:cubicBezTo>
                    <a:pt x="127000" y="431800"/>
                    <a:pt x="177800" y="330200"/>
                    <a:pt x="152400" y="304800"/>
                  </a:cubicBezTo>
                  <a:cubicBezTo>
                    <a:pt x="127000" y="279400"/>
                    <a:pt x="25400" y="330200"/>
                    <a:pt x="0" y="304800"/>
                  </a:cubicBezTo>
                  <a:lnTo>
                    <a:pt x="0" y="152400"/>
                  </a:lnTo>
                  <a:cubicBezTo>
                    <a:pt x="25400" y="127000"/>
                    <a:pt x="127000" y="177800"/>
                    <a:pt x="152400" y="152400"/>
                  </a:cubicBezTo>
                  <a:cubicBezTo>
                    <a:pt x="177800" y="127000"/>
                    <a:pt x="127000" y="25400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CCA2FE-55DF-33CE-13BC-F82FEA95672D}"/>
              </a:ext>
            </a:extLst>
          </p:cNvPr>
          <p:cNvGrpSpPr/>
          <p:nvPr/>
        </p:nvGrpSpPr>
        <p:grpSpPr>
          <a:xfrm>
            <a:off x="14554200" y="304800"/>
            <a:ext cx="914400" cy="914400"/>
            <a:chOff x="13182600" y="4398373"/>
            <a:chExt cx="914400" cy="9144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1398ED5-388E-9923-75DC-11435E58E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82600" y="4398373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bold" panose="020B0702020203020207" pitchFamily="50" charset="-128"/>
                  <a:ea typeface="M+ 1c bold" panose="020B0702020203020207" pitchFamily="50" charset="-128"/>
                  <a:cs typeface="M+ 1c bold" panose="020B0702020203020207" pitchFamily="50" charset="-128"/>
                </a:rPr>
                <a:t>96</a:t>
              </a:r>
              <a:endParaRPr kumimoji="1" lang="ja-JP" altLang="en-US" dirty="0">
                <a:latin typeface="M+ 1c bold" panose="020B0702020203020207" pitchFamily="50" charset="-128"/>
                <a:ea typeface="M+ 1c bold" panose="020B0702020203020207" pitchFamily="50" charset="-128"/>
                <a:cs typeface="M+ 1c bold" panose="020B0702020203020207" pitchFamily="50" charset="-128"/>
              </a:endParaRPr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590C62A-341F-A406-EDD8-274B05E5B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58800" y="4474573"/>
              <a:ext cx="762000" cy="76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bold" panose="020B0702020203020207" pitchFamily="50" charset="-128"/>
                  <a:ea typeface="M+ 1c bold" panose="020B0702020203020207" pitchFamily="50" charset="-128"/>
                  <a:cs typeface="M+ 1c bold" panose="020B0702020203020207" pitchFamily="50" charset="-128"/>
                </a:rPr>
                <a:t>80</a:t>
              </a:r>
              <a:endParaRPr kumimoji="1" lang="ja-JP" altLang="en-US" dirty="0">
                <a:latin typeface="M+ 1c bold" panose="020B0702020203020207" pitchFamily="50" charset="-128"/>
                <a:ea typeface="M+ 1c bold" panose="020B0702020203020207" pitchFamily="50" charset="-128"/>
                <a:cs typeface="M+ 1c bold" panose="020B0702020203020207" pitchFamily="50" charset="-128"/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E738BED-FA0B-004F-ABE2-0292A02C530C}"/>
              </a:ext>
            </a:extLst>
          </p:cNvPr>
          <p:cNvSpPr/>
          <p:nvPr/>
        </p:nvSpPr>
        <p:spPr>
          <a:xfrm>
            <a:off x="1600197" y="1594383"/>
            <a:ext cx="9753600" cy="7315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1024x768</a:t>
            </a:r>
            <a:endParaRPr kumimoji="1" lang="ja-JP" altLang="en-US" dirty="0">
              <a:solidFill>
                <a:schemeClr val="bg1"/>
              </a:solidFill>
              <a:latin typeface="Rounded M+ 1c bold" panose="020B0702020203020207" pitchFamily="50" charset="-128"/>
              <a:ea typeface="Rounded M+ 1c bold" panose="020B0702020203020207" pitchFamily="50" charset="-128"/>
              <a:cs typeface="Rounded M+ 1c bold" panose="020B0702020203020207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A6ADC4-59C4-6915-DC9F-B68B327745EC}"/>
              </a:ext>
            </a:extLst>
          </p:cNvPr>
          <p:cNvSpPr>
            <a:spLocks noChangeAspect="1"/>
          </p:cNvSpPr>
          <p:nvPr/>
        </p:nvSpPr>
        <p:spPr>
          <a:xfrm>
            <a:off x="1295397" y="1289583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53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56001D-A38F-F674-00D1-F21AD9C5B1EE}"/>
              </a:ext>
            </a:extLst>
          </p:cNvPr>
          <p:cNvGrpSpPr/>
          <p:nvPr/>
        </p:nvGrpSpPr>
        <p:grpSpPr>
          <a:xfrm>
            <a:off x="13563600" y="0"/>
            <a:ext cx="4724400" cy="10287000"/>
            <a:chOff x="13563600" y="0"/>
            <a:chExt cx="4724400" cy="10287000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6AF92DF4-903F-B3B1-0145-FBD83D2728B5}"/>
                </a:ext>
              </a:extLst>
            </p:cNvPr>
            <p:cNvGrpSpPr/>
            <p:nvPr/>
          </p:nvGrpSpPr>
          <p:grpSpPr>
            <a:xfrm>
              <a:off x="13716000" y="0"/>
              <a:ext cx="4572000" cy="10287000"/>
              <a:chOff x="13716000" y="0"/>
              <a:chExt cx="4572000" cy="10287000"/>
            </a:xfrm>
            <a:solidFill>
              <a:srgbClr val="000000">
                <a:alpha val="12157"/>
              </a:srgbClr>
            </a:solidFill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7CC1A47-88C6-19E9-B8C0-7B4E1664CAB2}"/>
                  </a:ext>
                </a:extLst>
              </p:cNvPr>
              <p:cNvSpPr/>
              <p:nvPr/>
            </p:nvSpPr>
            <p:spPr>
              <a:xfrm>
                <a:off x="17373600" y="0"/>
                <a:ext cx="914400" cy="10287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6E9C44C-2554-1306-5A94-D5D45E217A75}"/>
                  </a:ext>
                </a:extLst>
              </p:cNvPr>
              <p:cNvSpPr/>
              <p:nvPr/>
            </p:nvSpPr>
            <p:spPr>
              <a:xfrm>
                <a:off x="13716000" y="9829800"/>
                <a:ext cx="36576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C07BD1F8-7EA8-8787-F7C5-51DC8B1851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21200" y="9677400"/>
                <a:ext cx="152400" cy="152400"/>
              </a:xfrm>
              <a:custGeom>
                <a:avLst/>
                <a:gdLst>
                  <a:gd name="connsiteX0" fmla="*/ 152400 w 152400"/>
                  <a:gd name="connsiteY0" fmla="*/ 0 h 152400"/>
                  <a:gd name="connsiteX1" fmla="*/ 152400 w 152400"/>
                  <a:gd name="connsiteY1" fmla="*/ 152400 h 152400"/>
                  <a:gd name="connsiteX2" fmla="*/ 0 w 152400"/>
                  <a:gd name="connsiteY2" fmla="*/ 152400 h 152400"/>
                  <a:gd name="connsiteX3" fmla="*/ 152400 w 152400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152400" y="152400"/>
                    </a:lnTo>
                    <a:lnTo>
                      <a:pt x="0" y="152400"/>
                    </a:lnTo>
                    <a:cubicBezTo>
                      <a:pt x="84168" y="152400"/>
                      <a:pt x="152400" y="84168"/>
                      <a:pt x="1524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B3C82B3-1335-8188-40AE-28EC4B96EA6B}"/>
                </a:ext>
              </a:extLst>
            </p:cNvPr>
            <p:cNvGrpSpPr/>
            <p:nvPr/>
          </p:nvGrpSpPr>
          <p:grpSpPr>
            <a:xfrm>
              <a:off x="13563600" y="0"/>
              <a:ext cx="3810000" cy="10287000"/>
              <a:chOff x="13563600" y="0"/>
              <a:chExt cx="3810000" cy="10287000"/>
            </a:xfrm>
            <a:solidFill>
              <a:srgbClr val="FFFFFF">
                <a:alpha val="20000"/>
              </a:srgbClr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AAE62111-7D0C-B25E-C4A7-7EB83FECA333}"/>
                  </a:ext>
                </a:extLst>
              </p:cNvPr>
              <p:cNvSpPr/>
              <p:nvPr/>
            </p:nvSpPr>
            <p:spPr>
              <a:xfrm>
                <a:off x="17221200" y="0"/>
                <a:ext cx="152400" cy="967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D78D59E-30C0-9EF4-0C7A-785AFEB69F92}"/>
                  </a:ext>
                </a:extLst>
              </p:cNvPr>
              <p:cNvSpPr/>
              <p:nvPr/>
            </p:nvSpPr>
            <p:spPr>
              <a:xfrm>
                <a:off x="13716000" y="9677400"/>
                <a:ext cx="3505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9928679-C43B-8226-33B2-329F64F5D25B}"/>
                  </a:ext>
                </a:extLst>
              </p:cNvPr>
              <p:cNvSpPr/>
              <p:nvPr/>
            </p:nvSpPr>
            <p:spPr>
              <a:xfrm>
                <a:off x="13563600" y="9677400"/>
                <a:ext cx="15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部分円 16">
                <a:extLst>
                  <a:ext uri="{FF2B5EF4-FFF2-40B4-BE49-F238E27FC236}">
                    <a16:creationId xmlns:a16="http://schemas.microsoft.com/office/drawing/2014/main" id="{C05D3BF1-F1DF-766B-CE13-9F5CDAD8D2FE}"/>
                  </a:ext>
                </a:extLst>
              </p:cNvPr>
              <p:cNvSpPr/>
              <p:nvPr/>
            </p:nvSpPr>
            <p:spPr>
              <a:xfrm>
                <a:off x="17068800" y="9525000"/>
                <a:ext cx="304800" cy="304800"/>
              </a:xfrm>
              <a:prstGeom prst="pie">
                <a:avLst>
                  <a:gd name="adj1" fmla="val 0"/>
                  <a:gd name="adj2" fmla="val 54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901F5C0-93B3-F382-D1CA-1BD33D29BB60}"/>
              </a:ext>
            </a:extLst>
          </p:cNvPr>
          <p:cNvGrpSpPr/>
          <p:nvPr/>
        </p:nvGrpSpPr>
        <p:grpSpPr>
          <a:xfrm flipH="1">
            <a:off x="0" y="0"/>
            <a:ext cx="4724400" cy="10287000"/>
            <a:chOff x="13563600" y="0"/>
            <a:chExt cx="4724400" cy="10287000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FF892E6-2857-AC6C-03BB-498BC7BF7FA7}"/>
                </a:ext>
              </a:extLst>
            </p:cNvPr>
            <p:cNvGrpSpPr/>
            <p:nvPr/>
          </p:nvGrpSpPr>
          <p:grpSpPr>
            <a:xfrm>
              <a:off x="13716000" y="0"/>
              <a:ext cx="4572000" cy="10287000"/>
              <a:chOff x="13716000" y="0"/>
              <a:chExt cx="4572000" cy="10287000"/>
            </a:xfrm>
            <a:solidFill>
              <a:srgbClr val="000000">
                <a:alpha val="12157"/>
              </a:srgbClr>
            </a:solidFill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4E000294-FFDD-8B91-2462-E36F36C9B0CD}"/>
                  </a:ext>
                </a:extLst>
              </p:cNvPr>
              <p:cNvSpPr/>
              <p:nvPr/>
            </p:nvSpPr>
            <p:spPr>
              <a:xfrm>
                <a:off x="17373600" y="0"/>
                <a:ext cx="914400" cy="10287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A5C57C59-6677-2B9B-75AA-C557F30FF2B3}"/>
                  </a:ext>
                </a:extLst>
              </p:cNvPr>
              <p:cNvSpPr/>
              <p:nvPr/>
            </p:nvSpPr>
            <p:spPr>
              <a:xfrm>
                <a:off x="13716000" y="9829800"/>
                <a:ext cx="36576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C910003D-F406-13C5-0A8C-3E0B5B667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21200" y="9677400"/>
                <a:ext cx="152400" cy="152400"/>
              </a:xfrm>
              <a:custGeom>
                <a:avLst/>
                <a:gdLst>
                  <a:gd name="connsiteX0" fmla="*/ 152400 w 152400"/>
                  <a:gd name="connsiteY0" fmla="*/ 0 h 152400"/>
                  <a:gd name="connsiteX1" fmla="*/ 152400 w 152400"/>
                  <a:gd name="connsiteY1" fmla="*/ 152400 h 152400"/>
                  <a:gd name="connsiteX2" fmla="*/ 0 w 152400"/>
                  <a:gd name="connsiteY2" fmla="*/ 152400 h 152400"/>
                  <a:gd name="connsiteX3" fmla="*/ 152400 w 152400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152400" y="152400"/>
                    </a:lnTo>
                    <a:lnTo>
                      <a:pt x="0" y="152400"/>
                    </a:lnTo>
                    <a:cubicBezTo>
                      <a:pt x="84168" y="152400"/>
                      <a:pt x="152400" y="84168"/>
                      <a:pt x="1524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F32AE91D-187F-0EC9-23C4-5505685DA998}"/>
                </a:ext>
              </a:extLst>
            </p:cNvPr>
            <p:cNvGrpSpPr/>
            <p:nvPr/>
          </p:nvGrpSpPr>
          <p:grpSpPr>
            <a:xfrm>
              <a:off x="13563600" y="0"/>
              <a:ext cx="3810000" cy="10287000"/>
              <a:chOff x="13563600" y="0"/>
              <a:chExt cx="3810000" cy="10287000"/>
            </a:xfrm>
            <a:solidFill>
              <a:srgbClr val="FFFFFF">
                <a:alpha val="20000"/>
              </a:srgbClr>
            </a:solidFill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6B6777C-8502-1C48-87A5-562F3AD94342}"/>
                  </a:ext>
                </a:extLst>
              </p:cNvPr>
              <p:cNvSpPr/>
              <p:nvPr/>
            </p:nvSpPr>
            <p:spPr>
              <a:xfrm>
                <a:off x="17221200" y="0"/>
                <a:ext cx="152400" cy="967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318714F2-F5EB-AF5F-7B54-92907E1D2A20}"/>
                  </a:ext>
                </a:extLst>
              </p:cNvPr>
              <p:cNvSpPr/>
              <p:nvPr/>
            </p:nvSpPr>
            <p:spPr>
              <a:xfrm>
                <a:off x="13716000" y="9677400"/>
                <a:ext cx="3505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5055098E-EDF9-AD62-B5A3-313195923233}"/>
                  </a:ext>
                </a:extLst>
              </p:cNvPr>
              <p:cNvSpPr/>
              <p:nvPr/>
            </p:nvSpPr>
            <p:spPr>
              <a:xfrm>
                <a:off x="13563600" y="9677400"/>
                <a:ext cx="15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部分円 26">
                <a:extLst>
                  <a:ext uri="{FF2B5EF4-FFF2-40B4-BE49-F238E27FC236}">
                    <a16:creationId xmlns:a16="http://schemas.microsoft.com/office/drawing/2014/main" id="{2821F2FC-A442-7DD8-868B-ED17FC06BC47}"/>
                  </a:ext>
                </a:extLst>
              </p:cNvPr>
              <p:cNvSpPr/>
              <p:nvPr/>
            </p:nvSpPr>
            <p:spPr>
              <a:xfrm>
                <a:off x="17068800" y="9525000"/>
                <a:ext cx="304800" cy="304800"/>
              </a:xfrm>
              <a:prstGeom prst="pie">
                <a:avLst>
                  <a:gd name="adj1" fmla="val 0"/>
                  <a:gd name="adj2" fmla="val 54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2876BD6-5D2F-5918-D62B-B1F38863E4A7}"/>
              </a:ext>
            </a:extLst>
          </p:cNvPr>
          <p:cNvSpPr>
            <a:spLocks noChangeAspect="1"/>
          </p:cNvSpPr>
          <p:nvPr/>
        </p:nvSpPr>
        <p:spPr>
          <a:xfrm>
            <a:off x="1219200" y="304800"/>
            <a:ext cx="15849600" cy="8915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rPr>
              <a:t>16:9-1664x936-1680x1040</a:t>
            </a:r>
            <a:endParaRPr kumimoji="1" lang="ja-JP" altLang="en-US" sz="2400" dirty="0">
              <a:solidFill>
                <a:srgbClr val="E8383D"/>
              </a:solidFill>
              <a:latin typeface="Rounded M+ 2c heavy" panose="020B0802020203020207" pitchFamily="50" charset="-128"/>
              <a:ea typeface="Rounded M+ 2c heavy" panose="020B0802020203020207" pitchFamily="50" charset="-128"/>
              <a:cs typeface="Rounded M+ 2c heavy" panose="020B0802020203020207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3239D3C-ED44-24D5-E6DA-4724338FFBAA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6B0D18D9-FACC-8CC5-C5F5-7C44D87A21A4}"/>
              </a:ext>
            </a:extLst>
          </p:cNvPr>
          <p:cNvGrpSpPr/>
          <p:nvPr/>
        </p:nvGrpSpPr>
        <p:grpSpPr>
          <a:xfrm>
            <a:off x="-152400" y="298993"/>
            <a:ext cx="1219200" cy="7086600"/>
            <a:chOff x="-152400" y="298993"/>
            <a:chExt cx="1219200" cy="7086600"/>
          </a:xfrm>
          <a:gradFill flip="none" rotWithShape="1">
            <a:gsLst>
              <a:gs pos="68000">
                <a:srgbClr val="C0F850"/>
              </a:gs>
              <a:gs pos="32000">
                <a:srgbClr val="C0F850"/>
              </a:gs>
              <a:gs pos="8000">
                <a:srgbClr val="A0F020"/>
              </a:gs>
              <a:gs pos="92000">
                <a:srgbClr val="E0F050"/>
              </a:gs>
            </a:gsLst>
            <a:lin ang="0" scaled="1"/>
            <a:tileRect/>
          </a:gradFill>
          <a:effectLst/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A6CEB61-DE2C-DD08-2138-FD176EB77BAE}"/>
                </a:ext>
              </a:extLst>
            </p:cNvPr>
            <p:cNvSpPr/>
            <p:nvPr/>
          </p:nvSpPr>
          <p:spPr>
            <a:xfrm>
              <a:off x="304800" y="298993"/>
              <a:ext cx="761999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CC20207-A629-B142-6C14-E8F574E5FEA1}"/>
                </a:ext>
              </a:extLst>
            </p:cNvPr>
            <p:cNvSpPr/>
            <p:nvPr/>
          </p:nvSpPr>
          <p:spPr>
            <a:xfrm>
              <a:off x="304800" y="1060993"/>
              <a:ext cx="457200" cy="60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部分円 35">
              <a:extLst>
                <a:ext uri="{FF2B5EF4-FFF2-40B4-BE49-F238E27FC236}">
                  <a16:creationId xmlns:a16="http://schemas.microsoft.com/office/drawing/2014/main" id="{FD6DE8C7-27C9-0E77-0E25-8E19E5F82EDC}"/>
                </a:ext>
              </a:extLst>
            </p:cNvPr>
            <p:cNvSpPr/>
            <p:nvPr/>
          </p:nvSpPr>
          <p:spPr>
            <a:xfrm rot="16200000" flipV="1">
              <a:off x="76200" y="6699793"/>
              <a:ext cx="457200" cy="914400"/>
            </a:xfrm>
            <a:prstGeom prst="pie">
              <a:avLst>
                <a:gd name="adj1" fmla="val 1082075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6E8659A-C793-565B-AADA-C34700531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0" y="5937793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cubicBezTo>
                    <a:pt x="68232" y="0"/>
                    <a:pt x="0" y="68232"/>
                    <a:pt x="0" y="152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D49BA56C-02CA-6B67-F84E-C9DD7FF446E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04800" y="298993"/>
              <a:ext cx="762000" cy="5638800"/>
            </a:xfrm>
            <a:custGeom>
              <a:avLst/>
              <a:gdLst>
                <a:gd name="connsiteX0" fmla="*/ 762000 w 762000"/>
                <a:gd name="connsiteY0" fmla="*/ 4876800 h 4876800"/>
                <a:gd name="connsiteX1" fmla="*/ 0 w 762000"/>
                <a:gd name="connsiteY1" fmla="*/ 4876800 h 4876800"/>
                <a:gd name="connsiteX2" fmla="*/ 0 w 762000"/>
                <a:gd name="connsiteY2" fmla="*/ 152400 h 4876800"/>
                <a:gd name="connsiteX3" fmla="*/ 152400 w 762000"/>
                <a:gd name="connsiteY3" fmla="*/ 0 h 4876800"/>
                <a:gd name="connsiteX4" fmla="*/ 762000 w 762000"/>
                <a:gd name="connsiteY4" fmla="*/ 0 h 4876800"/>
                <a:gd name="connsiteX5" fmla="*/ 762000 w 762000"/>
                <a:gd name="connsiteY5" fmla="*/ 487680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4876800">
                  <a:moveTo>
                    <a:pt x="762000" y="4876800"/>
                  </a:moveTo>
                  <a:lnTo>
                    <a:pt x="0" y="4876800"/>
                  </a:lnTo>
                  <a:lnTo>
                    <a:pt x="0" y="152400"/>
                  </a:lnTo>
                  <a:cubicBezTo>
                    <a:pt x="0" y="68232"/>
                    <a:pt x="68232" y="0"/>
                    <a:pt x="152400" y="0"/>
                  </a:cubicBezTo>
                  <a:lnTo>
                    <a:pt x="762000" y="0"/>
                  </a:lnTo>
                  <a:lnTo>
                    <a:pt x="762000" y="4876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F5AB37A-C8C8-0228-5358-0F56F3267E77}"/>
              </a:ext>
            </a:extLst>
          </p:cNvPr>
          <p:cNvSpPr/>
          <p:nvPr/>
        </p:nvSpPr>
        <p:spPr>
          <a:xfrm>
            <a:off x="4876800" y="9067800"/>
            <a:ext cx="8534400" cy="12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896x128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C946372-0A16-61B7-F096-E65219CD9B05}"/>
              </a:ext>
            </a:extLst>
          </p:cNvPr>
          <p:cNvSpPr>
            <a:spLocks noChangeAspect="1"/>
          </p:cNvSpPr>
          <p:nvPr/>
        </p:nvSpPr>
        <p:spPr>
          <a:xfrm>
            <a:off x="4724400" y="10134600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C29BA7B-3F2E-82C7-60C9-3F3D34C15E79}"/>
              </a:ext>
            </a:extLst>
          </p:cNvPr>
          <p:cNvSpPr>
            <a:spLocks noChangeAspect="1"/>
          </p:cNvSpPr>
          <p:nvPr/>
        </p:nvSpPr>
        <p:spPr>
          <a:xfrm>
            <a:off x="13411200" y="10134600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D0F936E-461A-24C7-1BA7-1A4BD3632308}"/>
              </a:ext>
            </a:extLst>
          </p:cNvPr>
          <p:cNvSpPr/>
          <p:nvPr/>
        </p:nvSpPr>
        <p:spPr>
          <a:xfrm>
            <a:off x="0" y="9829800"/>
            <a:ext cx="47244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496x48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1DABE45-E056-E51B-C319-6F3DE6842100}"/>
              </a:ext>
            </a:extLst>
          </p:cNvPr>
          <p:cNvGrpSpPr/>
          <p:nvPr/>
        </p:nvGrpSpPr>
        <p:grpSpPr>
          <a:xfrm>
            <a:off x="4876800" y="9067800"/>
            <a:ext cx="914400" cy="914400"/>
            <a:chOff x="13182600" y="4398373"/>
            <a:chExt cx="914400" cy="914400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8F693D25-CE35-E0E8-1521-7DB84B720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82600" y="4398373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bold" panose="020B0702020203020207" pitchFamily="50" charset="-128"/>
                  <a:ea typeface="M+ 1c bold" panose="020B0702020203020207" pitchFamily="50" charset="-128"/>
                  <a:cs typeface="M+ 1c bold" panose="020B0702020203020207" pitchFamily="50" charset="-128"/>
                </a:rPr>
                <a:t>96</a:t>
              </a:r>
              <a:endParaRPr kumimoji="1" lang="ja-JP" altLang="en-US" dirty="0">
                <a:latin typeface="M+ 1c bold" panose="020B0702020203020207" pitchFamily="50" charset="-128"/>
                <a:ea typeface="M+ 1c bold" panose="020B0702020203020207" pitchFamily="50" charset="-128"/>
                <a:cs typeface="M+ 1c bold" panose="020B0702020203020207" pitchFamily="50" charset="-128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E3F4DEB-DF0F-3E8B-674C-B2B6B8E12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58800" y="4474573"/>
              <a:ext cx="762000" cy="76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atin typeface="M+ 1c bold" panose="020B0702020203020207" pitchFamily="50" charset="-128"/>
                  <a:ea typeface="M+ 1c bold" panose="020B0702020203020207" pitchFamily="50" charset="-128"/>
                  <a:cs typeface="M+ 1c bold" panose="020B0702020203020207" pitchFamily="50" charset="-128"/>
                </a:rPr>
                <a:t>80</a:t>
              </a:r>
              <a:endParaRPr kumimoji="1" lang="ja-JP" altLang="en-US" dirty="0">
                <a:latin typeface="M+ 1c bold" panose="020B0702020203020207" pitchFamily="50" charset="-128"/>
                <a:ea typeface="M+ 1c bold" panose="020B0702020203020207" pitchFamily="50" charset="-128"/>
                <a:cs typeface="M+ 1c bold" panose="020B0702020203020207" pitchFamily="50" charset="-128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FEC424D8-5E03-519B-7E89-A38F499C20CC}"/>
              </a:ext>
            </a:extLst>
          </p:cNvPr>
          <p:cNvGrpSpPr/>
          <p:nvPr/>
        </p:nvGrpSpPr>
        <p:grpSpPr>
          <a:xfrm>
            <a:off x="17221198" y="-152400"/>
            <a:ext cx="1524000" cy="1524000"/>
            <a:chOff x="15080877" y="32293"/>
            <a:chExt cx="1524000" cy="1524000"/>
          </a:xfrm>
        </p:grpSpPr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9D765B8D-EFB6-78EB-1121-8EEBFC01C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0877" y="32293"/>
              <a:ext cx="1524000" cy="1524000"/>
            </a:xfrm>
            <a:prstGeom prst="ellipse">
              <a:avLst/>
            </a:prstGeom>
            <a:gradFill flip="none" rotWithShape="1">
              <a:gsLst>
                <a:gs pos="68000">
                  <a:srgbClr val="C0F850"/>
                </a:gs>
                <a:gs pos="32000">
                  <a:srgbClr val="C0F850"/>
                </a:gs>
                <a:gs pos="8000">
                  <a:srgbClr val="A0F020"/>
                </a:gs>
                <a:gs pos="92000">
                  <a:srgbClr val="E0F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DDE851A0-1EC5-3347-1765-3D0AE622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33277" y="184693"/>
              <a:ext cx="1219200" cy="1219200"/>
            </a:xfrm>
            <a:prstGeom prst="ellipse">
              <a:avLst/>
            </a:prstGeom>
            <a:solidFill>
              <a:srgbClr val="C0F8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632ED92-E037-AC6E-C5CF-25CE304F6606}"/>
              </a:ext>
            </a:extLst>
          </p:cNvPr>
          <p:cNvSpPr>
            <a:spLocks noChangeAspect="1"/>
          </p:cNvSpPr>
          <p:nvPr/>
        </p:nvSpPr>
        <p:spPr>
          <a:xfrm>
            <a:off x="304798" y="1060993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8709A2-D058-E20D-8C9A-FB4361C1BC59}"/>
              </a:ext>
            </a:extLst>
          </p:cNvPr>
          <p:cNvSpPr>
            <a:spLocks noChangeAspect="1"/>
          </p:cNvSpPr>
          <p:nvPr/>
        </p:nvSpPr>
        <p:spPr>
          <a:xfrm>
            <a:off x="304798" y="298993"/>
            <a:ext cx="762000" cy="76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74522CE-4137-C21A-28E4-0AA91A6FB79A}"/>
              </a:ext>
            </a:extLst>
          </p:cNvPr>
          <p:cNvSpPr>
            <a:spLocks noChangeAspect="1"/>
          </p:cNvSpPr>
          <p:nvPr/>
        </p:nvSpPr>
        <p:spPr>
          <a:xfrm>
            <a:off x="304798" y="1817186"/>
            <a:ext cx="762000" cy="76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7F5367-61B6-4E32-42B6-CA579270D280}"/>
              </a:ext>
            </a:extLst>
          </p:cNvPr>
          <p:cNvSpPr>
            <a:spLocks noChangeAspect="1"/>
          </p:cNvSpPr>
          <p:nvPr/>
        </p:nvSpPr>
        <p:spPr>
          <a:xfrm>
            <a:off x="304798" y="2580523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5BB01A-5A35-D70B-F75A-61FE0D5F2CD0}"/>
              </a:ext>
            </a:extLst>
          </p:cNvPr>
          <p:cNvSpPr>
            <a:spLocks noChangeAspect="1"/>
          </p:cNvSpPr>
          <p:nvPr/>
        </p:nvSpPr>
        <p:spPr>
          <a:xfrm>
            <a:off x="304796" y="4104523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92A526-4EBB-439C-EED7-5E6FC96B066C}"/>
              </a:ext>
            </a:extLst>
          </p:cNvPr>
          <p:cNvSpPr>
            <a:spLocks noChangeAspect="1"/>
          </p:cNvSpPr>
          <p:nvPr/>
        </p:nvSpPr>
        <p:spPr>
          <a:xfrm>
            <a:off x="304796" y="3342523"/>
            <a:ext cx="762000" cy="76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1F667D-787A-0728-BB8D-2AF383258F4F}"/>
              </a:ext>
            </a:extLst>
          </p:cNvPr>
          <p:cNvSpPr>
            <a:spLocks noChangeAspect="1"/>
          </p:cNvSpPr>
          <p:nvPr/>
        </p:nvSpPr>
        <p:spPr>
          <a:xfrm>
            <a:off x="304796" y="4860716"/>
            <a:ext cx="762000" cy="762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A2A18C-699C-6E28-3FC6-E4A22D330879}"/>
              </a:ext>
            </a:extLst>
          </p:cNvPr>
          <p:cNvSpPr>
            <a:spLocks noChangeAspect="1"/>
          </p:cNvSpPr>
          <p:nvPr/>
        </p:nvSpPr>
        <p:spPr>
          <a:xfrm>
            <a:off x="304796" y="5624053"/>
            <a:ext cx="762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AE360F-05C8-461B-0866-EDA71CDF4000}"/>
              </a:ext>
            </a:extLst>
          </p:cNvPr>
          <p:cNvSpPr/>
          <p:nvPr/>
        </p:nvSpPr>
        <p:spPr>
          <a:xfrm>
            <a:off x="13716000" y="8305800"/>
            <a:ext cx="4419600" cy="182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464x192</a:t>
            </a:r>
          </a:p>
        </p:txBody>
      </p:sp>
    </p:spTree>
    <p:extLst>
      <p:ext uri="{BB962C8B-B14F-4D97-AF65-F5344CB8AC3E}">
        <p14:creationId xmlns:p14="http://schemas.microsoft.com/office/powerpoint/2010/main" val="212133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08355-3715-37AB-6E8B-F6246855C476}"/>
              </a:ext>
            </a:extLst>
          </p:cNvPr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3620769-CD51-61D8-FB04-A1C701A8DDE7}"/>
              </a:ext>
            </a:extLst>
          </p:cNvPr>
          <p:cNvGrpSpPr/>
          <p:nvPr/>
        </p:nvGrpSpPr>
        <p:grpSpPr>
          <a:xfrm>
            <a:off x="-152400" y="298993"/>
            <a:ext cx="1219200" cy="7086600"/>
            <a:chOff x="-152400" y="298993"/>
            <a:chExt cx="1219200" cy="7086600"/>
          </a:xfrm>
          <a:gradFill flip="none" rotWithShape="1">
            <a:gsLst>
              <a:gs pos="68000">
                <a:srgbClr val="C0F850"/>
              </a:gs>
              <a:gs pos="32000">
                <a:srgbClr val="C0F850"/>
              </a:gs>
              <a:gs pos="8000">
                <a:srgbClr val="A0F020"/>
              </a:gs>
              <a:gs pos="92000">
                <a:srgbClr val="E0F050"/>
              </a:gs>
            </a:gsLst>
            <a:lin ang="0" scaled="1"/>
            <a:tileRect/>
          </a:gradFill>
          <a:effectLst/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CF3304B-297D-9EB4-8E1F-3194E8F4612E}"/>
                </a:ext>
              </a:extLst>
            </p:cNvPr>
            <p:cNvSpPr/>
            <p:nvPr/>
          </p:nvSpPr>
          <p:spPr>
            <a:xfrm>
              <a:off x="304800" y="298993"/>
              <a:ext cx="761999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2D3E239-6109-FA22-DFD0-39009B4685CD}"/>
                </a:ext>
              </a:extLst>
            </p:cNvPr>
            <p:cNvSpPr/>
            <p:nvPr/>
          </p:nvSpPr>
          <p:spPr>
            <a:xfrm>
              <a:off x="304800" y="1060993"/>
              <a:ext cx="457200" cy="60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部分円 24">
              <a:extLst>
                <a:ext uri="{FF2B5EF4-FFF2-40B4-BE49-F238E27FC236}">
                  <a16:creationId xmlns:a16="http://schemas.microsoft.com/office/drawing/2014/main" id="{84346B85-2AF1-DC1E-FEEC-6BB6C4162786}"/>
                </a:ext>
              </a:extLst>
            </p:cNvPr>
            <p:cNvSpPr/>
            <p:nvPr/>
          </p:nvSpPr>
          <p:spPr>
            <a:xfrm rot="16200000" flipV="1">
              <a:off x="76200" y="6699793"/>
              <a:ext cx="457200" cy="914400"/>
            </a:xfrm>
            <a:prstGeom prst="pie">
              <a:avLst>
                <a:gd name="adj1" fmla="val 1082075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F9F67B2C-AF23-F03D-EA00-C083DB65E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0" y="5937793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cubicBezTo>
                    <a:pt x="68232" y="0"/>
                    <a:pt x="0" y="68232"/>
                    <a:pt x="0" y="152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346CF4C1-AC85-5A2C-0498-39927BC895F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04800" y="298993"/>
              <a:ext cx="762000" cy="5638800"/>
            </a:xfrm>
            <a:custGeom>
              <a:avLst/>
              <a:gdLst>
                <a:gd name="connsiteX0" fmla="*/ 762000 w 762000"/>
                <a:gd name="connsiteY0" fmla="*/ 4876800 h 4876800"/>
                <a:gd name="connsiteX1" fmla="*/ 0 w 762000"/>
                <a:gd name="connsiteY1" fmla="*/ 4876800 h 4876800"/>
                <a:gd name="connsiteX2" fmla="*/ 0 w 762000"/>
                <a:gd name="connsiteY2" fmla="*/ 152400 h 4876800"/>
                <a:gd name="connsiteX3" fmla="*/ 152400 w 762000"/>
                <a:gd name="connsiteY3" fmla="*/ 0 h 4876800"/>
                <a:gd name="connsiteX4" fmla="*/ 762000 w 762000"/>
                <a:gd name="connsiteY4" fmla="*/ 0 h 4876800"/>
                <a:gd name="connsiteX5" fmla="*/ 762000 w 762000"/>
                <a:gd name="connsiteY5" fmla="*/ 487680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4876800">
                  <a:moveTo>
                    <a:pt x="762000" y="4876800"/>
                  </a:moveTo>
                  <a:lnTo>
                    <a:pt x="0" y="4876800"/>
                  </a:lnTo>
                  <a:lnTo>
                    <a:pt x="0" y="152400"/>
                  </a:lnTo>
                  <a:cubicBezTo>
                    <a:pt x="0" y="68232"/>
                    <a:pt x="68232" y="0"/>
                    <a:pt x="152400" y="0"/>
                  </a:cubicBezTo>
                  <a:lnTo>
                    <a:pt x="762000" y="0"/>
                  </a:lnTo>
                  <a:lnTo>
                    <a:pt x="762000" y="4876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26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DDC0F9D0-4FE5-2056-3530-AB78269C6FD7}"/>
              </a:ext>
            </a:extLst>
          </p:cNvPr>
          <p:cNvSpPr>
            <a:spLocks noChangeAspect="1"/>
          </p:cNvSpPr>
          <p:nvPr/>
        </p:nvSpPr>
        <p:spPr>
          <a:xfrm>
            <a:off x="914400" y="152400"/>
            <a:ext cx="4572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671303B0-747A-C3CB-C544-39D9477C0779}"/>
              </a:ext>
            </a:extLst>
          </p:cNvPr>
          <p:cNvSpPr>
            <a:spLocks noChangeAspect="1"/>
          </p:cNvSpPr>
          <p:nvPr/>
        </p:nvSpPr>
        <p:spPr>
          <a:xfrm>
            <a:off x="152400" y="914400"/>
            <a:ext cx="609600" cy="609600"/>
          </a:xfrm>
          <a:prstGeom prst="roundRect">
            <a:avLst/>
          </a:prstGeom>
          <a:solidFill>
            <a:srgbClr val="C0F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D0CB57CE-5A6F-B175-F27E-FAE5B05578A6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52400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DD48DC0-20C2-5807-520A-225C8BC31126}"/>
              </a:ext>
            </a:extLst>
          </p:cNvPr>
          <p:cNvSpPr>
            <a:spLocks noChangeAspect="1"/>
          </p:cNvSpPr>
          <p:nvPr/>
        </p:nvSpPr>
        <p:spPr>
          <a:xfrm>
            <a:off x="1524000" y="150019"/>
            <a:ext cx="3048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894A34D8-57D0-A96C-3C0F-499E8857B08B}"/>
              </a:ext>
            </a:extLst>
          </p:cNvPr>
          <p:cNvSpPr>
            <a:spLocks noChangeAspect="1"/>
          </p:cNvSpPr>
          <p:nvPr/>
        </p:nvSpPr>
        <p:spPr>
          <a:xfrm>
            <a:off x="0" y="762000"/>
            <a:ext cx="152400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AA9B49B-9F1D-2DAA-CD7A-0472EBCEC035}"/>
              </a:ext>
            </a:extLst>
          </p:cNvPr>
          <p:cNvSpPr>
            <a:spLocks noChangeAspect="1"/>
          </p:cNvSpPr>
          <p:nvPr/>
        </p:nvSpPr>
        <p:spPr>
          <a:xfrm>
            <a:off x="762000" y="0"/>
            <a:ext cx="152400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CBA8DA88-B477-AABB-CE17-A17E2AA8BA52}"/>
              </a:ext>
            </a:extLst>
          </p:cNvPr>
          <p:cNvSpPr>
            <a:spLocks noChangeAspect="1"/>
          </p:cNvSpPr>
          <p:nvPr/>
        </p:nvSpPr>
        <p:spPr>
          <a:xfrm>
            <a:off x="152400" y="152400"/>
            <a:ext cx="609600" cy="609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C5D11DB-31D1-9B65-C6E5-334C20FC9B2B}"/>
              </a:ext>
            </a:extLst>
          </p:cNvPr>
          <p:cNvSpPr>
            <a:spLocks noChangeAspect="1"/>
          </p:cNvSpPr>
          <p:nvPr/>
        </p:nvSpPr>
        <p:spPr>
          <a:xfrm>
            <a:off x="1371600" y="0"/>
            <a:ext cx="152400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ACCB802-4C74-8375-1C3D-5B5708CFA100}"/>
              </a:ext>
            </a:extLst>
          </p:cNvPr>
          <p:cNvSpPr>
            <a:spLocks noChangeAspect="1"/>
          </p:cNvSpPr>
          <p:nvPr/>
        </p:nvSpPr>
        <p:spPr>
          <a:xfrm>
            <a:off x="1828800" y="0"/>
            <a:ext cx="152400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4F660045-90C4-6DDF-4412-3C34C36FDB90}"/>
              </a:ext>
            </a:extLst>
          </p:cNvPr>
          <p:cNvSpPr>
            <a:spLocks noChangeAspect="1"/>
          </p:cNvSpPr>
          <p:nvPr/>
        </p:nvSpPr>
        <p:spPr>
          <a:xfrm>
            <a:off x="1981200" y="152400"/>
            <a:ext cx="1524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3C89780-F650-8C2B-CEF5-D647EB15AFFF}"/>
              </a:ext>
            </a:extLst>
          </p:cNvPr>
          <p:cNvSpPr>
            <a:spLocks noChangeAspect="1"/>
          </p:cNvSpPr>
          <p:nvPr/>
        </p:nvSpPr>
        <p:spPr>
          <a:xfrm>
            <a:off x="0" y="1524000"/>
            <a:ext cx="152400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B2355E97-E018-EA67-2759-A5D17C6686B2}"/>
              </a:ext>
            </a:extLst>
          </p:cNvPr>
          <p:cNvGrpSpPr/>
          <p:nvPr/>
        </p:nvGrpSpPr>
        <p:grpSpPr>
          <a:xfrm>
            <a:off x="914400" y="914400"/>
            <a:ext cx="609600" cy="609600"/>
            <a:chOff x="2743200" y="2251165"/>
            <a:chExt cx="609600" cy="609600"/>
          </a:xfrm>
        </p:grpSpPr>
        <p:sp>
          <p:nvSpPr>
            <p:cNvPr id="149" name="四角形: 角を丸くする 148">
              <a:extLst>
                <a:ext uri="{FF2B5EF4-FFF2-40B4-BE49-F238E27FC236}">
                  <a16:creationId xmlns:a16="http://schemas.microsoft.com/office/drawing/2014/main" id="{B7A48EA5-345D-6C86-7D89-F8E6966AD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200" y="2251165"/>
              <a:ext cx="609600" cy="609600"/>
            </a:xfrm>
            <a:prstGeom prst="roundRect">
              <a:avLst/>
            </a:prstGeom>
            <a:solidFill>
              <a:srgbClr val="C0F85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F97A4B31-6C3C-D907-FCEC-59300338C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9C563BFE-6FCB-019E-1972-D7F2F01CB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ABD50AF6-BB9A-E3F9-349A-3409296871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E1B11C05-4631-6756-89D1-F8A0FEC46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09834F39-C926-EE88-83F3-CBE20EBF9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7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FFFC6951-54C6-ABB0-935C-24C0DDDCF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6608FA79-B49C-2ED5-5595-EE68F7C96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DE8AE9C3-A775-C032-F293-07677FBEE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CE24D908-D9E0-8396-BE6E-F311F4D6E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6B21F15A-EB4E-055F-7BFD-1821ED8A345D}"/>
              </a:ext>
            </a:extLst>
          </p:cNvPr>
          <p:cNvGrpSpPr/>
          <p:nvPr/>
        </p:nvGrpSpPr>
        <p:grpSpPr>
          <a:xfrm>
            <a:off x="1676400" y="914400"/>
            <a:ext cx="609600" cy="609600"/>
            <a:chOff x="8839200" y="4838700"/>
            <a:chExt cx="609600" cy="609600"/>
          </a:xfrm>
        </p:grpSpPr>
        <p:sp>
          <p:nvSpPr>
            <p:cNvPr id="160" name="四角形: 角を丸くする 159">
              <a:extLst>
                <a:ext uri="{FF2B5EF4-FFF2-40B4-BE49-F238E27FC236}">
                  <a16:creationId xmlns:a16="http://schemas.microsoft.com/office/drawing/2014/main" id="{9C00225D-7ED4-4CC6-8450-D30328AE3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4F2F1B97-429D-60F1-B0BC-ECC313762CD8}"/>
                </a:ext>
              </a:extLst>
            </p:cNvPr>
            <p:cNvGrpSpPr/>
            <p:nvPr/>
          </p:nvGrpSpPr>
          <p:grpSpPr>
            <a:xfrm>
              <a:off x="8915400" y="4914900"/>
              <a:ext cx="457200" cy="457200"/>
              <a:chOff x="8915400" y="4914900"/>
              <a:chExt cx="457200" cy="457200"/>
            </a:xfrm>
          </p:grpSpPr>
          <p:sp>
            <p:nvSpPr>
              <p:cNvPr id="162" name="フリーフォーム: 図形 161">
                <a:extLst>
                  <a:ext uri="{FF2B5EF4-FFF2-40B4-BE49-F238E27FC236}">
                    <a16:creationId xmlns:a16="http://schemas.microsoft.com/office/drawing/2014/main" id="{C8BA6B93-9C7A-4AD3-51B3-ACC6D2BCD9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5400" y="4914900"/>
                <a:ext cx="190500" cy="190500"/>
              </a:xfrm>
              <a:custGeom>
                <a:avLst/>
                <a:gdLst>
                  <a:gd name="connsiteX0" fmla="*/ 19050 w 190500"/>
                  <a:gd name="connsiteY0" fmla="*/ 19050 h 190500"/>
                  <a:gd name="connsiteX1" fmla="*/ 19050 w 190500"/>
                  <a:gd name="connsiteY1" fmla="*/ 171450 h 190500"/>
                  <a:gd name="connsiteX2" fmla="*/ 171450 w 190500"/>
                  <a:gd name="connsiteY2" fmla="*/ 171450 h 190500"/>
                  <a:gd name="connsiteX3" fmla="*/ 171450 w 190500"/>
                  <a:gd name="connsiteY3" fmla="*/ 19050 h 190500"/>
                  <a:gd name="connsiteX4" fmla="*/ 0 w 190500"/>
                  <a:gd name="connsiteY4" fmla="*/ 0 h 190500"/>
                  <a:gd name="connsiteX5" fmla="*/ 190500 w 190500"/>
                  <a:gd name="connsiteY5" fmla="*/ 0 h 190500"/>
                  <a:gd name="connsiteX6" fmla="*/ 190500 w 190500"/>
                  <a:gd name="connsiteY6" fmla="*/ 190500 h 190500"/>
                  <a:gd name="connsiteX7" fmla="*/ 0 w 190500"/>
                  <a:gd name="connsiteY7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90500">
                    <a:moveTo>
                      <a:pt x="19050" y="19050"/>
                    </a:moveTo>
                    <a:lnTo>
                      <a:pt x="19050" y="171450"/>
                    </a:lnTo>
                    <a:lnTo>
                      <a:pt x="171450" y="171450"/>
                    </a:lnTo>
                    <a:lnTo>
                      <a:pt x="171450" y="19050"/>
                    </a:lnTo>
                    <a:close/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3" name="フリーフォーム: 図形 162">
                <a:extLst>
                  <a:ext uri="{FF2B5EF4-FFF2-40B4-BE49-F238E27FC236}">
                    <a16:creationId xmlns:a16="http://schemas.microsoft.com/office/drawing/2014/main" id="{21AA09C4-560F-B895-EA44-11839BD36C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48750" y="5048250"/>
                <a:ext cx="190500" cy="190500"/>
              </a:xfrm>
              <a:custGeom>
                <a:avLst/>
                <a:gdLst>
                  <a:gd name="connsiteX0" fmla="*/ 19050 w 190500"/>
                  <a:gd name="connsiteY0" fmla="*/ 19050 h 190500"/>
                  <a:gd name="connsiteX1" fmla="*/ 19050 w 190500"/>
                  <a:gd name="connsiteY1" fmla="*/ 171450 h 190500"/>
                  <a:gd name="connsiteX2" fmla="*/ 171450 w 190500"/>
                  <a:gd name="connsiteY2" fmla="*/ 171450 h 190500"/>
                  <a:gd name="connsiteX3" fmla="*/ 171450 w 190500"/>
                  <a:gd name="connsiteY3" fmla="*/ 19050 h 190500"/>
                  <a:gd name="connsiteX4" fmla="*/ 0 w 190500"/>
                  <a:gd name="connsiteY4" fmla="*/ 0 h 190500"/>
                  <a:gd name="connsiteX5" fmla="*/ 190500 w 190500"/>
                  <a:gd name="connsiteY5" fmla="*/ 0 h 190500"/>
                  <a:gd name="connsiteX6" fmla="*/ 190500 w 190500"/>
                  <a:gd name="connsiteY6" fmla="*/ 190500 h 190500"/>
                  <a:gd name="connsiteX7" fmla="*/ 0 w 190500"/>
                  <a:gd name="connsiteY7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90500">
                    <a:moveTo>
                      <a:pt x="19050" y="19050"/>
                    </a:moveTo>
                    <a:lnTo>
                      <a:pt x="19050" y="171450"/>
                    </a:lnTo>
                    <a:lnTo>
                      <a:pt x="171450" y="171450"/>
                    </a:lnTo>
                    <a:lnTo>
                      <a:pt x="171450" y="19050"/>
                    </a:lnTo>
                    <a:close/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4" name="フリーフォーム: 図形 163">
                <a:extLst>
                  <a:ext uri="{FF2B5EF4-FFF2-40B4-BE49-F238E27FC236}">
                    <a16:creationId xmlns:a16="http://schemas.microsoft.com/office/drawing/2014/main" id="{D53CC3E2-2852-E5A0-0EBE-5054B3AAA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2100" y="5181600"/>
                <a:ext cx="190500" cy="190500"/>
              </a:xfrm>
              <a:custGeom>
                <a:avLst/>
                <a:gdLst>
                  <a:gd name="connsiteX0" fmla="*/ 19050 w 190500"/>
                  <a:gd name="connsiteY0" fmla="*/ 19050 h 190500"/>
                  <a:gd name="connsiteX1" fmla="*/ 19050 w 190500"/>
                  <a:gd name="connsiteY1" fmla="*/ 171450 h 190500"/>
                  <a:gd name="connsiteX2" fmla="*/ 171450 w 190500"/>
                  <a:gd name="connsiteY2" fmla="*/ 171450 h 190500"/>
                  <a:gd name="connsiteX3" fmla="*/ 171450 w 190500"/>
                  <a:gd name="connsiteY3" fmla="*/ 19050 h 190500"/>
                  <a:gd name="connsiteX4" fmla="*/ 0 w 190500"/>
                  <a:gd name="connsiteY4" fmla="*/ 0 h 190500"/>
                  <a:gd name="connsiteX5" fmla="*/ 190500 w 190500"/>
                  <a:gd name="connsiteY5" fmla="*/ 0 h 190500"/>
                  <a:gd name="connsiteX6" fmla="*/ 190500 w 190500"/>
                  <a:gd name="connsiteY6" fmla="*/ 190500 h 190500"/>
                  <a:gd name="connsiteX7" fmla="*/ 0 w 190500"/>
                  <a:gd name="connsiteY7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500" h="190500">
                    <a:moveTo>
                      <a:pt x="19050" y="19050"/>
                    </a:moveTo>
                    <a:lnTo>
                      <a:pt x="19050" y="171450"/>
                    </a:lnTo>
                    <a:lnTo>
                      <a:pt x="171450" y="171450"/>
                    </a:lnTo>
                    <a:lnTo>
                      <a:pt x="171450" y="19050"/>
                    </a:lnTo>
                    <a:close/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3EC83095-193D-B4C8-9912-05DABA17F652}"/>
              </a:ext>
            </a:extLst>
          </p:cNvPr>
          <p:cNvGrpSpPr/>
          <p:nvPr/>
        </p:nvGrpSpPr>
        <p:grpSpPr>
          <a:xfrm>
            <a:off x="3200400" y="914400"/>
            <a:ext cx="609600" cy="609600"/>
            <a:chOff x="8839200" y="4838700"/>
            <a:chExt cx="609600" cy="609600"/>
          </a:xfrm>
        </p:grpSpPr>
        <p:sp>
          <p:nvSpPr>
            <p:cNvPr id="169" name="四角形: 角を丸くする 168">
              <a:extLst>
                <a:ext uri="{FF2B5EF4-FFF2-40B4-BE49-F238E27FC236}">
                  <a16:creationId xmlns:a16="http://schemas.microsoft.com/office/drawing/2014/main" id="{79773641-CF2E-E7B4-6961-19B1EC25B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フリーフォーム: 図形 169">
              <a:extLst>
                <a:ext uri="{FF2B5EF4-FFF2-40B4-BE49-F238E27FC236}">
                  <a16:creationId xmlns:a16="http://schemas.microsoft.com/office/drawing/2014/main" id="{BF78A22D-BF25-377A-01EC-90B94B3D5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400" y="4914900"/>
              <a:ext cx="457200" cy="457200"/>
            </a:xfrm>
            <a:custGeom>
              <a:avLst/>
              <a:gdLst>
                <a:gd name="connsiteX0" fmla="*/ 190500 w 457200"/>
                <a:gd name="connsiteY0" fmla="*/ 326232 h 457200"/>
                <a:gd name="connsiteX1" fmla="*/ 190500 w 457200"/>
                <a:gd name="connsiteY1" fmla="*/ 364332 h 457200"/>
                <a:gd name="connsiteX2" fmla="*/ 266700 w 457200"/>
                <a:gd name="connsiteY2" fmla="*/ 364332 h 457200"/>
                <a:gd name="connsiteX3" fmla="*/ 266700 w 457200"/>
                <a:gd name="connsiteY3" fmla="*/ 326232 h 457200"/>
                <a:gd name="connsiteX4" fmla="*/ 38100 w 457200"/>
                <a:gd name="connsiteY4" fmla="*/ 92869 h 457200"/>
                <a:gd name="connsiteX5" fmla="*/ 38100 w 457200"/>
                <a:gd name="connsiteY5" fmla="*/ 307182 h 457200"/>
                <a:gd name="connsiteX6" fmla="*/ 419100 w 457200"/>
                <a:gd name="connsiteY6" fmla="*/ 307182 h 457200"/>
                <a:gd name="connsiteX7" fmla="*/ 419100 w 457200"/>
                <a:gd name="connsiteY7" fmla="*/ 92869 h 457200"/>
                <a:gd name="connsiteX8" fmla="*/ 0 w 457200"/>
                <a:gd name="connsiteY8" fmla="*/ 0 h 457200"/>
                <a:gd name="connsiteX9" fmla="*/ 457200 w 457200"/>
                <a:gd name="connsiteY9" fmla="*/ 0 h 457200"/>
                <a:gd name="connsiteX10" fmla="*/ 457200 w 457200"/>
                <a:gd name="connsiteY10" fmla="*/ 457200 h 457200"/>
                <a:gd name="connsiteX11" fmla="*/ 0 w 457200"/>
                <a:gd name="connsiteY11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" h="457200">
                  <a:moveTo>
                    <a:pt x="190500" y="326232"/>
                  </a:moveTo>
                  <a:lnTo>
                    <a:pt x="190500" y="364332"/>
                  </a:lnTo>
                  <a:lnTo>
                    <a:pt x="266700" y="364332"/>
                  </a:lnTo>
                  <a:lnTo>
                    <a:pt x="266700" y="326232"/>
                  </a:lnTo>
                  <a:close/>
                  <a:moveTo>
                    <a:pt x="38100" y="92869"/>
                  </a:moveTo>
                  <a:lnTo>
                    <a:pt x="38100" y="307182"/>
                  </a:lnTo>
                  <a:lnTo>
                    <a:pt x="419100" y="307182"/>
                  </a:lnTo>
                  <a:lnTo>
                    <a:pt x="419100" y="92869"/>
                  </a:ln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435B7208-9269-D472-8382-8B565D40BE1E}"/>
              </a:ext>
            </a:extLst>
          </p:cNvPr>
          <p:cNvGrpSpPr/>
          <p:nvPr/>
        </p:nvGrpSpPr>
        <p:grpSpPr>
          <a:xfrm>
            <a:off x="2436813" y="914400"/>
            <a:ext cx="609600" cy="609600"/>
            <a:chOff x="8839200" y="4838700"/>
            <a:chExt cx="609600" cy="609600"/>
          </a:xfrm>
        </p:grpSpPr>
        <p:sp>
          <p:nvSpPr>
            <p:cNvPr id="166" name="四角形: 角を丸くする 165">
              <a:extLst>
                <a:ext uri="{FF2B5EF4-FFF2-40B4-BE49-F238E27FC236}">
                  <a16:creationId xmlns:a16="http://schemas.microsoft.com/office/drawing/2014/main" id="{178C4F55-0575-5B77-EF4E-162A8F142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フリーフォーム: 図形 166">
              <a:extLst>
                <a:ext uri="{FF2B5EF4-FFF2-40B4-BE49-F238E27FC236}">
                  <a16:creationId xmlns:a16="http://schemas.microsoft.com/office/drawing/2014/main" id="{31D59A8F-5424-34CB-1C05-E7C37F87AC43}"/>
                </a:ext>
              </a:extLst>
            </p:cNvPr>
            <p:cNvSpPr/>
            <p:nvPr/>
          </p:nvSpPr>
          <p:spPr>
            <a:xfrm>
              <a:off x="8915400" y="4972050"/>
              <a:ext cx="457200" cy="342900"/>
            </a:xfrm>
            <a:custGeom>
              <a:avLst/>
              <a:gdLst>
                <a:gd name="connsiteX0" fmla="*/ 0 w 457200"/>
                <a:gd name="connsiteY0" fmla="*/ 152400 h 342900"/>
                <a:gd name="connsiteX1" fmla="*/ 228600 w 457200"/>
                <a:gd name="connsiteY1" fmla="*/ 266700 h 342900"/>
                <a:gd name="connsiteX2" fmla="*/ 457200 w 457200"/>
                <a:gd name="connsiteY2" fmla="*/ 152400 h 342900"/>
                <a:gd name="connsiteX3" fmla="*/ 457200 w 457200"/>
                <a:gd name="connsiteY3" fmla="*/ 342900 h 342900"/>
                <a:gd name="connsiteX4" fmla="*/ 0 w 457200"/>
                <a:gd name="connsiteY4" fmla="*/ 342900 h 342900"/>
                <a:gd name="connsiteX5" fmla="*/ 0 w 457200"/>
                <a:gd name="connsiteY5" fmla="*/ 0 h 342900"/>
                <a:gd name="connsiteX6" fmla="*/ 457200 w 457200"/>
                <a:gd name="connsiteY6" fmla="*/ 0 h 342900"/>
                <a:gd name="connsiteX7" fmla="*/ 457200 w 457200"/>
                <a:gd name="connsiteY7" fmla="*/ 114300 h 342900"/>
                <a:gd name="connsiteX8" fmla="*/ 228600 w 457200"/>
                <a:gd name="connsiteY8" fmla="*/ 228600 h 342900"/>
                <a:gd name="connsiteX9" fmla="*/ 0 w 457200"/>
                <a:gd name="connsiteY9" fmla="*/ 1143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342900">
                  <a:moveTo>
                    <a:pt x="0" y="152400"/>
                  </a:moveTo>
                  <a:lnTo>
                    <a:pt x="228600" y="266700"/>
                  </a:lnTo>
                  <a:lnTo>
                    <a:pt x="457200" y="152400"/>
                  </a:lnTo>
                  <a:lnTo>
                    <a:pt x="457200" y="342900"/>
                  </a:lnTo>
                  <a:lnTo>
                    <a:pt x="0" y="342900"/>
                  </a:ln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114300"/>
                  </a:lnTo>
                  <a:lnTo>
                    <a:pt x="2286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869CEBFE-D351-97C7-366A-64096A4DB95E}"/>
              </a:ext>
            </a:extLst>
          </p:cNvPr>
          <p:cNvGrpSpPr/>
          <p:nvPr/>
        </p:nvGrpSpPr>
        <p:grpSpPr>
          <a:xfrm>
            <a:off x="4724400" y="914400"/>
            <a:ext cx="609600" cy="609600"/>
            <a:chOff x="7677150" y="4386931"/>
            <a:chExt cx="609600" cy="609600"/>
          </a:xfrm>
        </p:grpSpPr>
        <p:sp>
          <p:nvSpPr>
            <p:cNvPr id="175" name="四角形: 角を丸くする 174">
              <a:extLst>
                <a:ext uri="{FF2B5EF4-FFF2-40B4-BE49-F238E27FC236}">
                  <a16:creationId xmlns:a16="http://schemas.microsoft.com/office/drawing/2014/main" id="{858C2291-1519-37EE-D449-50251D7BA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7150" y="4386931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フリーフォーム: 図形 175">
              <a:extLst>
                <a:ext uri="{FF2B5EF4-FFF2-40B4-BE49-F238E27FC236}">
                  <a16:creationId xmlns:a16="http://schemas.microsoft.com/office/drawing/2014/main" id="{667AC505-707F-B9E5-3CFA-E8144FFCB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3350" y="4463131"/>
              <a:ext cx="457200" cy="457200"/>
            </a:xfrm>
            <a:custGeom>
              <a:avLst/>
              <a:gdLst>
                <a:gd name="connsiteX0" fmla="*/ 400050 w 457200"/>
                <a:gd name="connsiteY0" fmla="*/ 228600 h 457200"/>
                <a:gd name="connsiteX1" fmla="*/ 228600 w 457200"/>
                <a:gd name="connsiteY1" fmla="*/ 400050 h 457200"/>
                <a:gd name="connsiteX2" fmla="*/ 228600 w 457200"/>
                <a:gd name="connsiteY2" fmla="*/ 438150 h 457200"/>
                <a:gd name="connsiteX3" fmla="*/ 438150 w 457200"/>
                <a:gd name="connsiteY3" fmla="*/ 228600 h 457200"/>
                <a:gd name="connsiteX4" fmla="*/ 228600 w 457200"/>
                <a:gd name="connsiteY4" fmla="*/ 190500 h 457200"/>
                <a:gd name="connsiteX5" fmla="*/ 190500 w 457200"/>
                <a:gd name="connsiteY5" fmla="*/ 228600 h 457200"/>
                <a:gd name="connsiteX6" fmla="*/ 228600 w 457200"/>
                <a:gd name="connsiteY6" fmla="*/ 266700 h 457200"/>
                <a:gd name="connsiteX7" fmla="*/ 266700 w 457200"/>
                <a:gd name="connsiteY7" fmla="*/ 228600 h 457200"/>
                <a:gd name="connsiteX8" fmla="*/ 228600 w 457200"/>
                <a:gd name="connsiteY8" fmla="*/ 190500 h 457200"/>
                <a:gd name="connsiteX9" fmla="*/ 228600 w 457200"/>
                <a:gd name="connsiteY9" fmla="*/ 152400 h 457200"/>
                <a:gd name="connsiteX10" fmla="*/ 304800 w 457200"/>
                <a:gd name="connsiteY10" fmla="*/ 228600 h 457200"/>
                <a:gd name="connsiteX11" fmla="*/ 228600 w 457200"/>
                <a:gd name="connsiteY11" fmla="*/ 304800 h 457200"/>
                <a:gd name="connsiteX12" fmla="*/ 152400 w 457200"/>
                <a:gd name="connsiteY12" fmla="*/ 228600 h 457200"/>
                <a:gd name="connsiteX13" fmla="*/ 228600 w 457200"/>
                <a:gd name="connsiteY13" fmla="*/ 152400 h 457200"/>
                <a:gd name="connsiteX14" fmla="*/ 228600 w 457200"/>
                <a:gd name="connsiteY14" fmla="*/ 133350 h 457200"/>
                <a:gd name="connsiteX15" fmla="*/ 133350 w 457200"/>
                <a:gd name="connsiteY15" fmla="*/ 228600 h 457200"/>
                <a:gd name="connsiteX16" fmla="*/ 228600 w 457200"/>
                <a:gd name="connsiteY16" fmla="*/ 323850 h 457200"/>
                <a:gd name="connsiteX17" fmla="*/ 323850 w 457200"/>
                <a:gd name="connsiteY17" fmla="*/ 228600 h 457200"/>
                <a:gd name="connsiteX18" fmla="*/ 228600 w 457200"/>
                <a:gd name="connsiteY18" fmla="*/ 133350 h 457200"/>
                <a:gd name="connsiteX19" fmla="*/ 228600 w 457200"/>
                <a:gd name="connsiteY19" fmla="*/ 19050 h 457200"/>
                <a:gd name="connsiteX20" fmla="*/ 19050 w 457200"/>
                <a:gd name="connsiteY20" fmla="*/ 228600 h 457200"/>
                <a:gd name="connsiteX21" fmla="*/ 57150 w 457200"/>
                <a:gd name="connsiteY21" fmla="*/ 228600 h 457200"/>
                <a:gd name="connsiteX22" fmla="*/ 228600 w 457200"/>
                <a:gd name="connsiteY22" fmla="*/ 57150 h 457200"/>
                <a:gd name="connsiteX23" fmla="*/ 228600 w 457200"/>
                <a:gd name="connsiteY23" fmla="*/ 0 h 457200"/>
                <a:gd name="connsiteX24" fmla="*/ 457200 w 457200"/>
                <a:gd name="connsiteY24" fmla="*/ 228600 h 457200"/>
                <a:gd name="connsiteX25" fmla="*/ 228600 w 457200"/>
                <a:gd name="connsiteY25" fmla="*/ 457200 h 457200"/>
                <a:gd name="connsiteX26" fmla="*/ 0 w 457200"/>
                <a:gd name="connsiteY26" fmla="*/ 228600 h 457200"/>
                <a:gd name="connsiteX27" fmla="*/ 228600 w 457200"/>
                <a:gd name="connsiteY27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57200" h="457200">
                  <a:moveTo>
                    <a:pt x="400050" y="228600"/>
                  </a:moveTo>
                  <a:cubicBezTo>
                    <a:pt x="400050" y="323289"/>
                    <a:pt x="323289" y="400050"/>
                    <a:pt x="228600" y="400050"/>
                  </a:cubicBezTo>
                  <a:lnTo>
                    <a:pt x="228600" y="438150"/>
                  </a:lnTo>
                  <a:cubicBezTo>
                    <a:pt x="344331" y="438150"/>
                    <a:pt x="438150" y="344331"/>
                    <a:pt x="438150" y="228600"/>
                  </a:cubicBezTo>
                  <a:close/>
                  <a:moveTo>
                    <a:pt x="228600" y="190500"/>
                  </a:moveTo>
                  <a:cubicBezTo>
                    <a:pt x="207558" y="190500"/>
                    <a:pt x="190500" y="207558"/>
                    <a:pt x="190500" y="228600"/>
                  </a:cubicBezTo>
                  <a:cubicBezTo>
                    <a:pt x="190500" y="249642"/>
                    <a:pt x="207558" y="266700"/>
                    <a:pt x="228600" y="266700"/>
                  </a:cubicBezTo>
                  <a:cubicBezTo>
                    <a:pt x="249642" y="266700"/>
                    <a:pt x="266700" y="249642"/>
                    <a:pt x="266700" y="228600"/>
                  </a:cubicBezTo>
                  <a:cubicBezTo>
                    <a:pt x="266700" y="207558"/>
                    <a:pt x="249642" y="190500"/>
                    <a:pt x="228600" y="190500"/>
                  </a:cubicBezTo>
                  <a:close/>
                  <a:moveTo>
                    <a:pt x="228600" y="152400"/>
                  </a:moveTo>
                  <a:cubicBezTo>
                    <a:pt x="270684" y="152400"/>
                    <a:pt x="304800" y="186516"/>
                    <a:pt x="304800" y="228600"/>
                  </a:cubicBezTo>
                  <a:cubicBezTo>
                    <a:pt x="304800" y="270684"/>
                    <a:pt x="270684" y="304800"/>
                    <a:pt x="228600" y="304800"/>
                  </a:cubicBezTo>
                  <a:cubicBezTo>
                    <a:pt x="186516" y="304800"/>
                    <a:pt x="152400" y="270684"/>
                    <a:pt x="152400" y="228600"/>
                  </a:cubicBezTo>
                  <a:cubicBezTo>
                    <a:pt x="152400" y="186516"/>
                    <a:pt x="186516" y="152400"/>
                    <a:pt x="228600" y="152400"/>
                  </a:cubicBezTo>
                  <a:close/>
                  <a:moveTo>
                    <a:pt x="228600" y="133350"/>
                  </a:moveTo>
                  <a:cubicBezTo>
                    <a:pt x="175995" y="133350"/>
                    <a:pt x="133350" y="175995"/>
                    <a:pt x="133350" y="228600"/>
                  </a:cubicBezTo>
                  <a:cubicBezTo>
                    <a:pt x="133350" y="281205"/>
                    <a:pt x="175995" y="323850"/>
                    <a:pt x="228600" y="323850"/>
                  </a:cubicBezTo>
                  <a:cubicBezTo>
                    <a:pt x="281205" y="323850"/>
                    <a:pt x="323850" y="281205"/>
                    <a:pt x="323850" y="228600"/>
                  </a:cubicBezTo>
                  <a:cubicBezTo>
                    <a:pt x="323850" y="175995"/>
                    <a:pt x="281205" y="133350"/>
                    <a:pt x="228600" y="133350"/>
                  </a:cubicBezTo>
                  <a:close/>
                  <a:moveTo>
                    <a:pt x="228600" y="19050"/>
                  </a:moveTo>
                  <a:cubicBezTo>
                    <a:pt x="112869" y="19050"/>
                    <a:pt x="19050" y="112869"/>
                    <a:pt x="19050" y="228600"/>
                  </a:cubicBezTo>
                  <a:lnTo>
                    <a:pt x="57150" y="228600"/>
                  </a:lnTo>
                  <a:cubicBezTo>
                    <a:pt x="57150" y="133911"/>
                    <a:pt x="133911" y="57150"/>
                    <a:pt x="228600" y="57150"/>
                  </a:cubicBezTo>
                  <a:close/>
                  <a:moveTo>
                    <a:pt x="228600" y="0"/>
                  </a:moveTo>
                  <a:cubicBezTo>
                    <a:pt x="354852" y="0"/>
                    <a:pt x="457200" y="102348"/>
                    <a:pt x="457200" y="228600"/>
                  </a:cubicBezTo>
                  <a:cubicBezTo>
                    <a:pt x="457200" y="354852"/>
                    <a:pt x="354852" y="457200"/>
                    <a:pt x="228600" y="457200"/>
                  </a:cubicBezTo>
                  <a:cubicBezTo>
                    <a:pt x="102348" y="457200"/>
                    <a:pt x="0" y="354852"/>
                    <a:pt x="0" y="228600"/>
                  </a:cubicBezTo>
                  <a:cubicBezTo>
                    <a:pt x="0" y="102348"/>
                    <a:pt x="102348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210" name="グラフィックス 209">
            <a:extLst>
              <a:ext uri="{FF2B5EF4-FFF2-40B4-BE49-F238E27FC236}">
                <a16:creationId xmlns:a16="http://schemas.microsoft.com/office/drawing/2014/main" id="{2D03B350-B92F-ACE6-288C-BCA6955308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41" b="9041"/>
          <a:stretch/>
        </p:blipFill>
        <p:spPr>
          <a:xfrm>
            <a:off x="7924800" y="4229100"/>
            <a:ext cx="2438400" cy="1828800"/>
          </a:xfrm>
          <a:prstGeom prst="rect">
            <a:avLst/>
          </a:prstGeom>
          <a:effectLst/>
        </p:spPr>
      </p:pic>
      <p:sp>
        <p:nvSpPr>
          <p:cNvPr id="23" name="楕円 22">
            <a:extLst>
              <a:ext uri="{FF2B5EF4-FFF2-40B4-BE49-F238E27FC236}">
                <a16:creationId xmlns:a16="http://schemas.microsoft.com/office/drawing/2014/main" id="{7F39F30D-E386-7DD6-6DF8-B6D4FE8A6FB6}"/>
              </a:ext>
            </a:extLst>
          </p:cNvPr>
          <p:cNvSpPr>
            <a:spLocks noChangeAspect="1"/>
          </p:cNvSpPr>
          <p:nvPr/>
        </p:nvSpPr>
        <p:spPr>
          <a:xfrm>
            <a:off x="16915606" y="150019"/>
            <a:ext cx="1219200" cy="1219200"/>
          </a:xfrm>
          <a:prstGeom prst="ellipse">
            <a:avLst/>
          </a:prstGeom>
          <a:solidFill>
            <a:srgbClr val="C0F8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1E67217-46EE-AE1C-CACC-ED740F167937}"/>
              </a:ext>
            </a:extLst>
          </p:cNvPr>
          <p:cNvSpPr>
            <a:spLocks noChangeAspect="1"/>
          </p:cNvSpPr>
          <p:nvPr/>
        </p:nvSpPr>
        <p:spPr>
          <a:xfrm>
            <a:off x="18135600" y="0"/>
            <a:ext cx="152400" cy="15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7AECC5B-0223-65F4-59BD-F80583222E48}"/>
              </a:ext>
            </a:extLst>
          </p:cNvPr>
          <p:cNvGrpSpPr/>
          <p:nvPr/>
        </p:nvGrpSpPr>
        <p:grpSpPr>
          <a:xfrm>
            <a:off x="3962400" y="914400"/>
            <a:ext cx="609600" cy="609600"/>
            <a:chOff x="3962400" y="914400"/>
            <a:chExt cx="609600" cy="609600"/>
          </a:xfrm>
        </p:grpSpPr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EACC50A6-3EF4-E219-3F19-C8B289A6B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2400" y="9144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D84404CE-DB13-9352-471E-42DA8E8A5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5750" y="990600"/>
              <a:ext cx="342900" cy="457200"/>
            </a:xfrm>
            <a:custGeom>
              <a:avLst/>
              <a:gdLst>
                <a:gd name="connsiteX0" fmla="*/ 57150 w 342900"/>
                <a:gd name="connsiteY0" fmla="*/ 19050 h 457200"/>
                <a:gd name="connsiteX1" fmla="*/ 57150 w 342900"/>
                <a:gd name="connsiteY1" fmla="*/ 247650 h 457200"/>
                <a:gd name="connsiteX2" fmla="*/ 285750 w 342900"/>
                <a:gd name="connsiteY2" fmla="*/ 247650 h 457200"/>
                <a:gd name="connsiteX3" fmla="*/ 285750 w 342900"/>
                <a:gd name="connsiteY3" fmla="*/ 19050 h 457200"/>
                <a:gd name="connsiteX4" fmla="*/ 38100 w 342900"/>
                <a:gd name="connsiteY4" fmla="*/ 0 h 457200"/>
                <a:gd name="connsiteX5" fmla="*/ 304800 w 342900"/>
                <a:gd name="connsiteY5" fmla="*/ 0 h 457200"/>
                <a:gd name="connsiteX6" fmla="*/ 342900 w 342900"/>
                <a:gd name="connsiteY6" fmla="*/ 38100 h 457200"/>
                <a:gd name="connsiteX7" fmla="*/ 342900 w 342900"/>
                <a:gd name="connsiteY7" fmla="*/ 285750 h 457200"/>
                <a:gd name="connsiteX8" fmla="*/ 323850 w 342900"/>
                <a:gd name="connsiteY8" fmla="*/ 285750 h 457200"/>
                <a:gd name="connsiteX9" fmla="*/ 323850 w 342900"/>
                <a:gd name="connsiteY9" fmla="*/ 304800 h 457200"/>
                <a:gd name="connsiteX10" fmla="*/ 342900 w 342900"/>
                <a:gd name="connsiteY10" fmla="*/ 304800 h 457200"/>
                <a:gd name="connsiteX11" fmla="*/ 342900 w 342900"/>
                <a:gd name="connsiteY11" fmla="*/ 381000 h 457200"/>
                <a:gd name="connsiteX12" fmla="*/ 342900 w 342900"/>
                <a:gd name="connsiteY12" fmla="*/ 457200 h 457200"/>
                <a:gd name="connsiteX13" fmla="*/ 314325 w 342900"/>
                <a:gd name="connsiteY13" fmla="*/ 457200 h 457200"/>
                <a:gd name="connsiteX14" fmla="*/ 314325 w 342900"/>
                <a:gd name="connsiteY14" fmla="*/ 419100 h 457200"/>
                <a:gd name="connsiteX15" fmla="*/ 323850 w 342900"/>
                <a:gd name="connsiteY15" fmla="*/ 419100 h 457200"/>
                <a:gd name="connsiteX16" fmla="*/ 323850 w 342900"/>
                <a:gd name="connsiteY16" fmla="*/ 381000 h 457200"/>
                <a:gd name="connsiteX17" fmla="*/ 304800 w 342900"/>
                <a:gd name="connsiteY17" fmla="*/ 381000 h 457200"/>
                <a:gd name="connsiteX18" fmla="*/ 295275 w 342900"/>
                <a:gd name="connsiteY18" fmla="*/ 381000 h 457200"/>
                <a:gd name="connsiteX19" fmla="*/ 295275 w 342900"/>
                <a:gd name="connsiteY19" fmla="*/ 457200 h 457200"/>
                <a:gd name="connsiteX20" fmla="*/ 276225 w 342900"/>
                <a:gd name="connsiteY20" fmla="*/ 457200 h 457200"/>
                <a:gd name="connsiteX21" fmla="*/ 276225 w 342900"/>
                <a:gd name="connsiteY21" fmla="*/ 381000 h 457200"/>
                <a:gd name="connsiteX22" fmla="*/ 266700 w 342900"/>
                <a:gd name="connsiteY22" fmla="*/ 381000 h 457200"/>
                <a:gd name="connsiteX23" fmla="*/ 257175 w 342900"/>
                <a:gd name="connsiteY23" fmla="*/ 381000 h 457200"/>
                <a:gd name="connsiteX24" fmla="*/ 257175 w 342900"/>
                <a:gd name="connsiteY24" fmla="*/ 457200 h 457200"/>
                <a:gd name="connsiteX25" fmla="*/ 238125 w 342900"/>
                <a:gd name="connsiteY25" fmla="*/ 457200 h 457200"/>
                <a:gd name="connsiteX26" fmla="*/ 238125 w 342900"/>
                <a:gd name="connsiteY26" fmla="*/ 381000 h 457200"/>
                <a:gd name="connsiteX27" fmla="*/ 228600 w 342900"/>
                <a:gd name="connsiteY27" fmla="*/ 381000 h 457200"/>
                <a:gd name="connsiteX28" fmla="*/ 219075 w 342900"/>
                <a:gd name="connsiteY28" fmla="*/ 381000 h 457200"/>
                <a:gd name="connsiteX29" fmla="*/ 219075 w 342900"/>
                <a:gd name="connsiteY29" fmla="*/ 457200 h 457200"/>
                <a:gd name="connsiteX30" fmla="*/ 200025 w 342900"/>
                <a:gd name="connsiteY30" fmla="*/ 457200 h 457200"/>
                <a:gd name="connsiteX31" fmla="*/ 200025 w 342900"/>
                <a:gd name="connsiteY31" fmla="*/ 381000 h 457200"/>
                <a:gd name="connsiteX32" fmla="*/ 180975 w 342900"/>
                <a:gd name="connsiteY32" fmla="*/ 381000 h 457200"/>
                <a:gd name="connsiteX33" fmla="*/ 180975 w 342900"/>
                <a:gd name="connsiteY33" fmla="*/ 457200 h 457200"/>
                <a:gd name="connsiteX34" fmla="*/ 161925 w 342900"/>
                <a:gd name="connsiteY34" fmla="*/ 457200 h 457200"/>
                <a:gd name="connsiteX35" fmla="*/ 161925 w 342900"/>
                <a:gd name="connsiteY35" fmla="*/ 381000 h 457200"/>
                <a:gd name="connsiteX36" fmla="*/ 142875 w 342900"/>
                <a:gd name="connsiteY36" fmla="*/ 381000 h 457200"/>
                <a:gd name="connsiteX37" fmla="*/ 142875 w 342900"/>
                <a:gd name="connsiteY37" fmla="*/ 457200 h 457200"/>
                <a:gd name="connsiteX38" fmla="*/ 123825 w 342900"/>
                <a:gd name="connsiteY38" fmla="*/ 457200 h 457200"/>
                <a:gd name="connsiteX39" fmla="*/ 123825 w 342900"/>
                <a:gd name="connsiteY39" fmla="*/ 381000 h 457200"/>
                <a:gd name="connsiteX40" fmla="*/ 114300 w 342900"/>
                <a:gd name="connsiteY40" fmla="*/ 381000 h 457200"/>
                <a:gd name="connsiteX41" fmla="*/ 104775 w 342900"/>
                <a:gd name="connsiteY41" fmla="*/ 381000 h 457200"/>
                <a:gd name="connsiteX42" fmla="*/ 104775 w 342900"/>
                <a:gd name="connsiteY42" fmla="*/ 457200 h 457200"/>
                <a:gd name="connsiteX43" fmla="*/ 85725 w 342900"/>
                <a:gd name="connsiteY43" fmla="*/ 457200 h 457200"/>
                <a:gd name="connsiteX44" fmla="*/ 85725 w 342900"/>
                <a:gd name="connsiteY44" fmla="*/ 381000 h 457200"/>
                <a:gd name="connsiteX45" fmla="*/ 76200 w 342900"/>
                <a:gd name="connsiteY45" fmla="*/ 381000 h 457200"/>
                <a:gd name="connsiteX46" fmla="*/ 66675 w 342900"/>
                <a:gd name="connsiteY46" fmla="*/ 381000 h 457200"/>
                <a:gd name="connsiteX47" fmla="*/ 66675 w 342900"/>
                <a:gd name="connsiteY47" fmla="*/ 457200 h 457200"/>
                <a:gd name="connsiteX48" fmla="*/ 47625 w 342900"/>
                <a:gd name="connsiteY48" fmla="*/ 457200 h 457200"/>
                <a:gd name="connsiteX49" fmla="*/ 47625 w 342900"/>
                <a:gd name="connsiteY49" fmla="*/ 381000 h 457200"/>
                <a:gd name="connsiteX50" fmla="*/ 38100 w 342900"/>
                <a:gd name="connsiteY50" fmla="*/ 381000 h 457200"/>
                <a:gd name="connsiteX51" fmla="*/ 19050 w 342900"/>
                <a:gd name="connsiteY51" fmla="*/ 381000 h 457200"/>
                <a:gd name="connsiteX52" fmla="*/ 19050 w 342900"/>
                <a:gd name="connsiteY52" fmla="*/ 419100 h 457200"/>
                <a:gd name="connsiteX53" fmla="*/ 28575 w 342900"/>
                <a:gd name="connsiteY53" fmla="*/ 419100 h 457200"/>
                <a:gd name="connsiteX54" fmla="*/ 28575 w 342900"/>
                <a:gd name="connsiteY54" fmla="*/ 457200 h 457200"/>
                <a:gd name="connsiteX55" fmla="*/ 0 w 342900"/>
                <a:gd name="connsiteY55" fmla="*/ 457200 h 457200"/>
                <a:gd name="connsiteX56" fmla="*/ 0 w 342900"/>
                <a:gd name="connsiteY56" fmla="*/ 381000 h 457200"/>
                <a:gd name="connsiteX57" fmla="*/ 0 w 342900"/>
                <a:gd name="connsiteY57" fmla="*/ 304800 h 457200"/>
                <a:gd name="connsiteX58" fmla="*/ 19050 w 342900"/>
                <a:gd name="connsiteY58" fmla="*/ 304800 h 457200"/>
                <a:gd name="connsiteX59" fmla="*/ 19050 w 342900"/>
                <a:gd name="connsiteY59" fmla="*/ 285750 h 457200"/>
                <a:gd name="connsiteX60" fmla="*/ 0 w 342900"/>
                <a:gd name="connsiteY60" fmla="*/ 285750 h 457200"/>
                <a:gd name="connsiteX61" fmla="*/ 0 w 342900"/>
                <a:gd name="connsiteY61" fmla="*/ 381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42900" h="457200">
                  <a:moveTo>
                    <a:pt x="57150" y="19050"/>
                  </a:moveTo>
                  <a:lnTo>
                    <a:pt x="57150" y="247650"/>
                  </a:lnTo>
                  <a:lnTo>
                    <a:pt x="285750" y="247650"/>
                  </a:lnTo>
                  <a:lnTo>
                    <a:pt x="285750" y="19050"/>
                  </a:lnTo>
                  <a:close/>
                  <a:moveTo>
                    <a:pt x="38100" y="0"/>
                  </a:moveTo>
                  <a:lnTo>
                    <a:pt x="304800" y="0"/>
                  </a:lnTo>
                  <a:lnTo>
                    <a:pt x="342900" y="38100"/>
                  </a:lnTo>
                  <a:lnTo>
                    <a:pt x="342900" y="285750"/>
                  </a:lnTo>
                  <a:lnTo>
                    <a:pt x="323850" y="285750"/>
                  </a:lnTo>
                  <a:lnTo>
                    <a:pt x="323850" y="304800"/>
                  </a:lnTo>
                  <a:lnTo>
                    <a:pt x="342900" y="304800"/>
                  </a:lnTo>
                  <a:lnTo>
                    <a:pt x="342900" y="381000"/>
                  </a:lnTo>
                  <a:lnTo>
                    <a:pt x="342900" y="457200"/>
                  </a:lnTo>
                  <a:lnTo>
                    <a:pt x="314325" y="457200"/>
                  </a:lnTo>
                  <a:lnTo>
                    <a:pt x="314325" y="419100"/>
                  </a:lnTo>
                  <a:lnTo>
                    <a:pt x="323850" y="419100"/>
                  </a:lnTo>
                  <a:lnTo>
                    <a:pt x="323850" y="381000"/>
                  </a:lnTo>
                  <a:lnTo>
                    <a:pt x="304800" y="381000"/>
                  </a:lnTo>
                  <a:lnTo>
                    <a:pt x="295275" y="381000"/>
                  </a:lnTo>
                  <a:lnTo>
                    <a:pt x="295275" y="457200"/>
                  </a:lnTo>
                  <a:lnTo>
                    <a:pt x="276225" y="457200"/>
                  </a:lnTo>
                  <a:lnTo>
                    <a:pt x="276225" y="381000"/>
                  </a:lnTo>
                  <a:lnTo>
                    <a:pt x="266700" y="381000"/>
                  </a:lnTo>
                  <a:lnTo>
                    <a:pt x="257175" y="381000"/>
                  </a:lnTo>
                  <a:lnTo>
                    <a:pt x="257175" y="457200"/>
                  </a:lnTo>
                  <a:lnTo>
                    <a:pt x="238125" y="457200"/>
                  </a:lnTo>
                  <a:lnTo>
                    <a:pt x="238125" y="381000"/>
                  </a:lnTo>
                  <a:lnTo>
                    <a:pt x="228600" y="381000"/>
                  </a:lnTo>
                  <a:lnTo>
                    <a:pt x="219075" y="381000"/>
                  </a:lnTo>
                  <a:lnTo>
                    <a:pt x="219075" y="457200"/>
                  </a:lnTo>
                  <a:lnTo>
                    <a:pt x="200025" y="457200"/>
                  </a:lnTo>
                  <a:lnTo>
                    <a:pt x="200025" y="381000"/>
                  </a:lnTo>
                  <a:lnTo>
                    <a:pt x="180975" y="381000"/>
                  </a:lnTo>
                  <a:lnTo>
                    <a:pt x="180975" y="457200"/>
                  </a:lnTo>
                  <a:lnTo>
                    <a:pt x="161925" y="457200"/>
                  </a:lnTo>
                  <a:lnTo>
                    <a:pt x="161925" y="381000"/>
                  </a:lnTo>
                  <a:lnTo>
                    <a:pt x="142875" y="381000"/>
                  </a:lnTo>
                  <a:lnTo>
                    <a:pt x="142875" y="457200"/>
                  </a:lnTo>
                  <a:lnTo>
                    <a:pt x="123825" y="457200"/>
                  </a:lnTo>
                  <a:lnTo>
                    <a:pt x="123825" y="381000"/>
                  </a:lnTo>
                  <a:lnTo>
                    <a:pt x="114300" y="381000"/>
                  </a:lnTo>
                  <a:lnTo>
                    <a:pt x="104775" y="381000"/>
                  </a:lnTo>
                  <a:lnTo>
                    <a:pt x="104775" y="457200"/>
                  </a:lnTo>
                  <a:lnTo>
                    <a:pt x="85725" y="457200"/>
                  </a:lnTo>
                  <a:lnTo>
                    <a:pt x="85725" y="381000"/>
                  </a:lnTo>
                  <a:lnTo>
                    <a:pt x="76200" y="381000"/>
                  </a:lnTo>
                  <a:lnTo>
                    <a:pt x="66675" y="381000"/>
                  </a:lnTo>
                  <a:lnTo>
                    <a:pt x="66675" y="457200"/>
                  </a:lnTo>
                  <a:lnTo>
                    <a:pt x="47625" y="457200"/>
                  </a:lnTo>
                  <a:lnTo>
                    <a:pt x="47625" y="381000"/>
                  </a:lnTo>
                  <a:lnTo>
                    <a:pt x="38100" y="381000"/>
                  </a:lnTo>
                  <a:lnTo>
                    <a:pt x="19050" y="381000"/>
                  </a:lnTo>
                  <a:lnTo>
                    <a:pt x="19050" y="419100"/>
                  </a:lnTo>
                  <a:lnTo>
                    <a:pt x="28575" y="419100"/>
                  </a:lnTo>
                  <a:lnTo>
                    <a:pt x="28575" y="457200"/>
                  </a:lnTo>
                  <a:lnTo>
                    <a:pt x="0" y="457200"/>
                  </a:lnTo>
                  <a:lnTo>
                    <a:pt x="0" y="381000"/>
                  </a:lnTo>
                  <a:lnTo>
                    <a:pt x="0" y="304800"/>
                  </a:lnTo>
                  <a:lnTo>
                    <a:pt x="19050" y="304800"/>
                  </a:lnTo>
                  <a:lnTo>
                    <a:pt x="19050" y="285750"/>
                  </a:lnTo>
                  <a:lnTo>
                    <a:pt x="0" y="28575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AF2AAA1-0A64-3B5A-3956-3CAB4799F22D}"/>
              </a:ext>
            </a:extLst>
          </p:cNvPr>
          <p:cNvGrpSpPr/>
          <p:nvPr/>
        </p:nvGrpSpPr>
        <p:grpSpPr>
          <a:xfrm>
            <a:off x="5486400" y="914400"/>
            <a:ext cx="609600" cy="609600"/>
            <a:chOff x="8839200" y="4838700"/>
            <a:chExt cx="609600" cy="609600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8A3F1B44-D2D1-8625-4BF8-1D78B8FB0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200" y="48387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B5F2E033-AAEB-F6B8-911F-7AF74D555AD0}"/>
                </a:ext>
              </a:extLst>
            </p:cNvPr>
            <p:cNvSpPr>
              <a:spLocks/>
            </p:cNvSpPr>
            <p:nvPr/>
          </p:nvSpPr>
          <p:spPr>
            <a:xfrm>
              <a:off x="8915400" y="4914900"/>
              <a:ext cx="457200" cy="457200"/>
            </a:xfrm>
            <a:custGeom>
              <a:avLst/>
              <a:gdLst>
                <a:gd name="connsiteX0" fmla="*/ 190500 w 457200"/>
                <a:gd name="connsiteY0" fmla="*/ 348154 h 457200"/>
                <a:gd name="connsiteX1" fmla="*/ 228600 w 457200"/>
                <a:gd name="connsiteY1" fmla="*/ 413843 h 457200"/>
                <a:gd name="connsiteX2" fmla="*/ 266700 w 457200"/>
                <a:gd name="connsiteY2" fmla="*/ 348154 h 457200"/>
                <a:gd name="connsiteX3" fmla="*/ 348154 w 457200"/>
                <a:gd name="connsiteY3" fmla="*/ 190501 h 457200"/>
                <a:gd name="connsiteX4" fmla="*/ 348154 w 457200"/>
                <a:gd name="connsiteY4" fmla="*/ 266701 h 457200"/>
                <a:gd name="connsiteX5" fmla="*/ 413844 w 457200"/>
                <a:gd name="connsiteY5" fmla="*/ 228601 h 457200"/>
                <a:gd name="connsiteX6" fmla="*/ 109046 w 457200"/>
                <a:gd name="connsiteY6" fmla="*/ 190500 h 457200"/>
                <a:gd name="connsiteX7" fmla="*/ 43356 w 457200"/>
                <a:gd name="connsiteY7" fmla="*/ 228600 h 457200"/>
                <a:gd name="connsiteX8" fmla="*/ 109046 w 457200"/>
                <a:gd name="connsiteY8" fmla="*/ 266700 h 457200"/>
                <a:gd name="connsiteX9" fmla="*/ 228600 w 457200"/>
                <a:gd name="connsiteY9" fmla="*/ 171450 h 457200"/>
                <a:gd name="connsiteX10" fmla="*/ 171450 w 457200"/>
                <a:gd name="connsiteY10" fmla="*/ 228600 h 457200"/>
                <a:gd name="connsiteX11" fmla="*/ 228600 w 457200"/>
                <a:gd name="connsiteY11" fmla="*/ 285750 h 457200"/>
                <a:gd name="connsiteX12" fmla="*/ 285750 w 457200"/>
                <a:gd name="connsiteY12" fmla="*/ 228600 h 457200"/>
                <a:gd name="connsiteX13" fmla="*/ 228600 w 457200"/>
                <a:gd name="connsiteY13" fmla="*/ 171450 h 457200"/>
                <a:gd name="connsiteX14" fmla="*/ 228600 w 457200"/>
                <a:gd name="connsiteY14" fmla="*/ 43356 h 457200"/>
                <a:gd name="connsiteX15" fmla="*/ 190500 w 457200"/>
                <a:gd name="connsiteY15" fmla="*/ 109045 h 457200"/>
                <a:gd name="connsiteX16" fmla="*/ 266700 w 457200"/>
                <a:gd name="connsiteY16" fmla="*/ 109045 h 457200"/>
                <a:gd name="connsiteX17" fmla="*/ 152400 w 457200"/>
                <a:gd name="connsiteY17" fmla="*/ 0 h 457200"/>
                <a:gd name="connsiteX18" fmla="*/ 304800 w 457200"/>
                <a:gd name="connsiteY18" fmla="*/ 0 h 457200"/>
                <a:gd name="connsiteX19" fmla="*/ 304800 w 457200"/>
                <a:gd name="connsiteY19" fmla="*/ 152400 h 457200"/>
                <a:gd name="connsiteX20" fmla="*/ 457200 w 457200"/>
                <a:gd name="connsiteY20" fmla="*/ 152400 h 457200"/>
                <a:gd name="connsiteX21" fmla="*/ 457200 w 457200"/>
                <a:gd name="connsiteY21" fmla="*/ 304800 h 457200"/>
                <a:gd name="connsiteX22" fmla="*/ 304800 w 457200"/>
                <a:gd name="connsiteY22" fmla="*/ 304800 h 457200"/>
                <a:gd name="connsiteX23" fmla="*/ 304800 w 457200"/>
                <a:gd name="connsiteY23" fmla="*/ 457200 h 457200"/>
                <a:gd name="connsiteX24" fmla="*/ 152400 w 457200"/>
                <a:gd name="connsiteY24" fmla="*/ 457200 h 457200"/>
                <a:gd name="connsiteX25" fmla="*/ 152400 w 457200"/>
                <a:gd name="connsiteY25" fmla="*/ 304800 h 457200"/>
                <a:gd name="connsiteX26" fmla="*/ 0 w 457200"/>
                <a:gd name="connsiteY26" fmla="*/ 304800 h 457200"/>
                <a:gd name="connsiteX27" fmla="*/ 0 w 457200"/>
                <a:gd name="connsiteY27" fmla="*/ 152400 h 457200"/>
                <a:gd name="connsiteX28" fmla="*/ 152400 w 457200"/>
                <a:gd name="connsiteY28" fmla="*/ 152400 h 457200"/>
                <a:gd name="connsiteX29" fmla="*/ 152400 w 457200"/>
                <a:gd name="connsiteY29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57200" h="457200">
                  <a:moveTo>
                    <a:pt x="190500" y="348154"/>
                  </a:moveTo>
                  <a:lnTo>
                    <a:pt x="228600" y="413843"/>
                  </a:lnTo>
                  <a:lnTo>
                    <a:pt x="266700" y="348154"/>
                  </a:lnTo>
                  <a:close/>
                  <a:moveTo>
                    <a:pt x="348154" y="190501"/>
                  </a:moveTo>
                  <a:lnTo>
                    <a:pt x="348154" y="266701"/>
                  </a:lnTo>
                  <a:lnTo>
                    <a:pt x="413844" y="228601"/>
                  </a:lnTo>
                  <a:close/>
                  <a:moveTo>
                    <a:pt x="109046" y="190500"/>
                  </a:moveTo>
                  <a:lnTo>
                    <a:pt x="43356" y="228600"/>
                  </a:lnTo>
                  <a:lnTo>
                    <a:pt x="109046" y="266700"/>
                  </a:lnTo>
                  <a:close/>
                  <a:moveTo>
                    <a:pt x="228600" y="171450"/>
                  </a:moveTo>
                  <a:cubicBezTo>
                    <a:pt x="197037" y="171450"/>
                    <a:pt x="171450" y="197037"/>
                    <a:pt x="171450" y="228600"/>
                  </a:cubicBezTo>
                  <a:cubicBezTo>
                    <a:pt x="171450" y="260163"/>
                    <a:pt x="197037" y="285750"/>
                    <a:pt x="228600" y="285750"/>
                  </a:cubicBezTo>
                  <a:cubicBezTo>
                    <a:pt x="260163" y="285750"/>
                    <a:pt x="285750" y="260163"/>
                    <a:pt x="285750" y="228600"/>
                  </a:cubicBezTo>
                  <a:cubicBezTo>
                    <a:pt x="285750" y="197037"/>
                    <a:pt x="260163" y="171450"/>
                    <a:pt x="228600" y="171450"/>
                  </a:cubicBezTo>
                  <a:close/>
                  <a:moveTo>
                    <a:pt x="228600" y="43356"/>
                  </a:moveTo>
                  <a:lnTo>
                    <a:pt x="190500" y="109045"/>
                  </a:lnTo>
                  <a:lnTo>
                    <a:pt x="266700" y="109045"/>
                  </a:lnTo>
                  <a:close/>
                  <a:moveTo>
                    <a:pt x="152400" y="0"/>
                  </a:moveTo>
                  <a:lnTo>
                    <a:pt x="304800" y="0"/>
                  </a:lnTo>
                  <a:cubicBezTo>
                    <a:pt x="330200" y="25400"/>
                    <a:pt x="279400" y="127000"/>
                    <a:pt x="304800" y="152400"/>
                  </a:cubicBezTo>
                  <a:cubicBezTo>
                    <a:pt x="330200" y="177800"/>
                    <a:pt x="431800" y="127000"/>
                    <a:pt x="457200" y="152400"/>
                  </a:cubicBezTo>
                  <a:lnTo>
                    <a:pt x="457200" y="304800"/>
                  </a:lnTo>
                  <a:cubicBezTo>
                    <a:pt x="431800" y="330200"/>
                    <a:pt x="330200" y="279400"/>
                    <a:pt x="304800" y="304800"/>
                  </a:cubicBezTo>
                  <a:cubicBezTo>
                    <a:pt x="279400" y="330200"/>
                    <a:pt x="330200" y="431800"/>
                    <a:pt x="304800" y="457200"/>
                  </a:cubicBezTo>
                  <a:lnTo>
                    <a:pt x="152400" y="457200"/>
                  </a:lnTo>
                  <a:cubicBezTo>
                    <a:pt x="127000" y="431800"/>
                    <a:pt x="177800" y="330200"/>
                    <a:pt x="152400" y="304800"/>
                  </a:cubicBezTo>
                  <a:cubicBezTo>
                    <a:pt x="127000" y="279400"/>
                    <a:pt x="25400" y="330200"/>
                    <a:pt x="0" y="304800"/>
                  </a:cubicBezTo>
                  <a:lnTo>
                    <a:pt x="0" y="152400"/>
                  </a:lnTo>
                  <a:cubicBezTo>
                    <a:pt x="25400" y="127000"/>
                    <a:pt x="127000" y="177800"/>
                    <a:pt x="152400" y="152400"/>
                  </a:cubicBezTo>
                  <a:cubicBezTo>
                    <a:pt x="177800" y="127000"/>
                    <a:pt x="127000" y="25400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D10E74B9-2C5F-FC25-8168-3F73BCB70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41" b="9041"/>
          <a:stretch/>
        </p:blipFill>
        <p:spPr>
          <a:xfrm>
            <a:off x="16991806" y="359569"/>
            <a:ext cx="1066800" cy="800100"/>
          </a:xfrm>
          <a:prstGeom prst="rect">
            <a:avLst/>
          </a:prstGeom>
          <a:effectLst/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44D41C99-8CCA-6900-D114-8C526972C72E}"/>
              </a:ext>
            </a:extLst>
          </p:cNvPr>
          <p:cNvGrpSpPr/>
          <p:nvPr/>
        </p:nvGrpSpPr>
        <p:grpSpPr>
          <a:xfrm>
            <a:off x="990598" y="1749604"/>
            <a:ext cx="457199" cy="455702"/>
            <a:chOff x="2819398" y="2327365"/>
            <a:chExt cx="457199" cy="455702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A2D0BAF-50FC-02CA-A2A9-25661B13C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3670A9A-6676-921C-160A-4C248778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59A05720-9AE3-688B-1E4E-AE946127F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B71D624E-C0F2-0F13-4DB2-5D532CF08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557F0610-E98B-9953-9992-5ECCEC511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7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7C6DBDF8-1CC7-08BA-D72D-1B1CDB93A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F363021D-D2DC-15F0-C971-9D8E3997D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FE93A7B-FD46-A8ED-5CDE-D4C10626E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AF3B255-5A73-72B1-C587-0EFEF73BF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20C6531-29D3-54A7-CFE9-A5202B6AEF83}"/>
              </a:ext>
            </a:extLst>
          </p:cNvPr>
          <p:cNvGrpSpPr/>
          <p:nvPr/>
        </p:nvGrpSpPr>
        <p:grpSpPr>
          <a:xfrm>
            <a:off x="1752600" y="1749604"/>
            <a:ext cx="457200" cy="457200"/>
            <a:chOff x="8915400" y="4914900"/>
            <a:chExt cx="457200" cy="457200"/>
          </a:xfrm>
        </p:grpSpPr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5081B09-CC8A-EAA4-0609-CD16480DF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400" y="4914900"/>
              <a:ext cx="190500" cy="190500"/>
            </a:xfrm>
            <a:custGeom>
              <a:avLst/>
              <a:gdLst>
                <a:gd name="connsiteX0" fmla="*/ 19050 w 190500"/>
                <a:gd name="connsiteY0" fmla="*/ 19050 h 190500"/>
                <a:gd name="connsiteX1" fmla="*/ 19050 w 190500"/>
                <a:gd name="connsiteY1" fmla="*/ 171450 h 190500"/>
                <a:gd name="connsiteX2" fmla="*/ 171450 w 190500"/>
                <a:gd name="connsiteY2" fmla="*/ 171450 h 190500"/>
                <a:gd name="connsiteX3" fmla="*/ 171450 w 190500"/>
                <a:gd name="connsiteY3" fmla="*/ 19050 h 190500"/>
                <a:gd name="connsiteX4" fmla="*/ 0 w 190500"/>
                <a:gd name="connsiteY4" fmla="*/ 0 h 190500"/>
                <a:gd name="connsiteX5" fmla="*/ 190500 w 190500"/>
                <a:gd name="connsiteY5" fmla="*/ 0 h 190500"/>
                <a:gd name="connsiteX6" fmla="*/ 190500 w 190500"/>
                <a:gd name="connsiteY6" fmla="*/ 190500 h 190500"/>
                <a:gd name="connsiteX7" fmla="*/ 0 w 190500"/>
                <a:gd name="connsiteY7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90500">
                  <a:moveTo>
                    <a:pt x="19050" y="19050"/>
                  </a:moveTo>
                  <a:lnTo>
                    <a:pt x="19050" y="171450"/>
                  </a:lnTo>
                  <a:lnTo>
                    <a:pt x="171450" y="171450"/>
                  </a:lnTo>
                  <a:lnTo>
                    <a:pt x="171450" y="19050"/>
                  </a:lnTo>
                  <a:close/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910CFD70-223E-7A76-00A3-6C5A5857E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8750" y="5048250"/>
              <a:ext cx="190500" cy="190500"/>
            </a:xfrm>
            <a:custGeom>
              <a:avLst/>
              <a:gdLst>
                <a:gd name="connsiteX0" fmla="*/ 19050 w 190500"/>
                <a:gd name="connsiteY0" fmla="*/ 19050 h 190500"/>
                <a:gd name="connsiteX1" fmla="*/ 19050 w 190500"/>
                <a:gd name="connsiteY1" fmla="*/ 171450 h 190500"/>
                <a:gd name="connsiteX2" fmla="*/ 171450 w 190500"/>
                <a:gd name="connsiteY2" fmla="*/ 171450 h 190500"/>
                <a:gd name="connsiteX3" fmla="*/ 171450 w 190500"/>
                <a:gd name="connsiteY3" fmla="*/ 19050 h 190500"/>
                <a:gd name="connsiteX4" fmla="*/ 0 w 190500"/>
                <a:gd name="connsiteY4" fmla="*/ 0 h 190500"/>
                <a:gd name="connsiteX5" fmla="*/ 190500 w 190500"/>
                <a:gd name="connsiteY5" fmla="*/ 0 h 190500"/>
                <a:gd name="connsiteX6" fmla="*/ 190500 w 190500"/>
                <a:gd name="connsiteY6" fmla="*/ 190500 h 190500"/>
                <a:gd name="connsiteX7" fmla="*/ 0 w 190500"/>
                <a:gd name="connsiteY7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90500">
                  <a:moveTo>
                    <a:pt x="19050" y="19050"/>
                  </a:moveTo>
                  <a:lnTo>
                    <a:pt x="19050" y="171450"/>
                  </a:lnTo>
                  <a:lnTo>
                    <a:pt x="171450" y="171450"/>
                  </a:lnTo>
                  <a:lnTo>
                    <a:pt x="171450" y="19050"/>
                  </a:lnTo>
                  <a:close/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93C97C5D-A2CC-9415-0DDC-ECCC1D4BE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82100" y="5181600"/>
              <a:ext cx="190500" cy="190500"/>
            </a:xfrm>
            <a:custGeom>
              <a:avLst/>
              <a:gdLst>
                <a:gd name="connsiteX0" fmla="*/ 19050 w 190500"/>
                <a:gd name="connsiteY0" fmla="*/ 19050 h 190500"/>
                <a:gd name="connsiteX1" fmla="*/ 19050 w 190500"/>
                <a:gd name="connsiteY1" fmla="*/ 171450 h 190500"/>
                <a:gd name="connsiteX2" fmla="*/ 171450 w 190500"/>
                <a:gd name="connsiteY2" fmla="*/ 171450 h 190500"/>
                <a:gd name="connsiteX3" fmla="*/ 171450 w 190500"/>
                <a:gd name="connsiteY3" fmla="*/ 19050 h 190500"/>
                <a:gd name="connsiteX4" fmla="*/ 0 w 190500"/>
                <a:gd name="connsiteY4" fmla="*/ 0 h 190500"/>
                <a:gd name="connsiteX5" fmla="*/ 190500 w 190500"/>
                <a:gd name="connsiteY5" fmla="*/ 0 h 190500"/>
                <a:gd name="connsiteX6" fmla="*/ 190500 w 190500"/>
                <a:gd name="connsiteY6" fmla="*/ 190500 h 190500"/>
                <a:gd name="connsiteX7" fmla="*/ 0 w 190500"/>
                <a:gd name="connsiteY7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190500">
                  <a:moveTo>
                    <a:pt x="19050" y="19050"/>
                  </a:moveTo>
                  <a:lnTo>
                    <a:pt x="19050" y="171450"/>
                  </a:lnTo>
                  <a:lnTo>
                    <a:pt x="171450" y="171450"/>
                  </a:lnTo>
                  <a:lnTo>
                    <a:pt x="171450" y="19050"/>
                  </a:lnTo>
                  <a:close/>
                  <a:moveTo>
                    <a:pt x="0" y="0"/>
                  </a:moveTo>
                  <a:lnTo>
                    <a:pt x="190500" y="0"/>
                  </a:lnTo>
                  <a:lnTo>
                    <a:pt x="190500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204E7CE5-AF04-CDAF-8E88-0A97E352FD60}"/>
              </a:ext>
            </a:extLst>
          </p:cNvPr>
          <p:cNvSpPr>
            <a:spLocks noChangeAspect="1"/>
          </p:cNvSpPr>
          <p:nvPr/>
        </p:nvSpPr>
        <p:spPr>
          <a:xfrm>
            <a:off x="3276600" y="1749604"/>
            <a:ext cx="457200" cy="457200"/>
          </a:xfrm>
          <a:custGeom>
            <a:avLst/>
            <a:gdLst>
              <a:gd name="connsiteX0" fmla="*/ 190500 w 457200"/>
              <a:gd name="connsiteY0" fmla="*/ 326232 h 457200"/>
              <a:gd name="connsiteX1" fmla="*/ 190500 w 457200"/>
              <a:gd name="connsiteY1" fmla="*/ 364332 h 457200"/>
              <a:gd name="connsiteX2" fmla="*/ 266700 w 457200"/>
              <a:gd name="connsiteY2" fmla="*/ 364332 h 457200"/>
              <a:gd name="connsiteX3" fmla="*/ 266700 w 457200"/>
              <a:gd name="connsiteY3" fmla="*/ 326232 h 457200"/>
              <a:gd name="connsiteX4" fmla="*/ 38100 w 457200"/>
              <a:gd name="connsiteY4" fmla="*/ 92869 h 457200"/>
              <a:gd name="connsiteX5" fmla="*/ 38100 w 457200"/>
              <a:gd name="connsiteY5" fmla="*/ 307182 h 457200"/>
              <a:gd name="connsiteX6" fmla="*/ 419100 w 457200"/>
              <a:gd name="connsiteY6" fmla="*/ 307182 h 457200"/>
              <a:gd name="connsiteX7" fmla="*/ 419100 w 457200"/>
              <a:gd name="connsiteY7" fmla="*/ 92869 h 457200"/>
              <a:gd name="connsiteX8" fmla="*/ 0 w 457200"/>
              <a:gd name="connsiteY8" fmla="*/ 0 h 457200"/>
              <a:gd name="connsiteX9" fmla="*/ 457200 w 457200"/>
              <a:gd name="connsiteY9" fmla="*/ 0 h 457200"/>
              <a:gd name="connsiteX10" fmla="*/ 457200 w 457200"/>
              <a:gd name="connsiteY10" fmla="*/ 457200 h 457200"/>
              <a:gd name="connsiteX11" fmla="*/ 0 w 457200"/>
              <a:gd name="connsiteY1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7200" h="457200">
                <a:moveTo>
                  <a:pt x="190500" y="326232"/>
                </a:moveTo>
                <a:lnTo>
                  <a:pt x="190500" y="364332"/>
                </a:lnTo>
                <a:lnTo>
                  <a:pt x="266700" y="364332"/>
                </a:lnTo>
                <a:lnTo>
                  <a:pt x="266700" y="326232"/>
                </a:lnTo>
                <a:close/>
                <a:moveTo>
                  <a:pt x="38100" y="92869"/>
                </a:moveTo>
                <a:lnTo>
                  <a:pt x="38100" y="307182"/>
                </a:lnTo>
                <a:lnTo>
                  <a:pt x="419100" y="307182"/>
                </a:lnTo>
                <a:lnTo>
                  <a:pt x="419100" y="92869"/>
                </a:lnTo>
                <a:close/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1D9ACAD3-3434-1EB5-BE93-FD24BEC9874B}"/>
              </a:ext>
            </a:extLst>
          </p:cNvPr>
          <p:cNvSpPr/>
          <p:nvPr/>
        </p:nvSpPr>
        <p:spPr>
          <a:xfrm>
            <a:off x="2513013" y="1806754"/>
            <a:ext cx="457200" cy="342900"/>
          </a:xfrm>
          <a:custGeom>
            <a:avLst/>
            <a:gdLst>
              <a:gd name="connsiteX0" fmla="*/ 0 w 457200"/>
              <a:gd name="connsiteY0" fmla="*/ 152400 h 342900"/>
              <a:gd name="connsiteX1" fmla="*/ 228600 w 457200"/>
              <a:gd name="connsiteY1" fmla="*/ 266700 h 342900"/>
              <a:gd name="connsiteX2" fmla="*/ 457200 w 457200"/>
              <a:gd name="connsiteY2" fmla="*/ 152400 h 342900"/>
              <a:gd name="connsiteX3" fmla="*/ 457200 w 457200"/>
              <a:gd name="connsiteY3" fmla="*/ 342900 h 342900"/>
              <a:gd name="connsiteX4" fmla="*/ 0 w 457200"/>
              <a:gd name="connsiteY4" fmla="*/ 342900 h 342900"/>
              <a:gd name="connsiteX5" fmla="*/ 0 w 457200"/>
              <a:gd name="connsiteY5" fmla="*/ 0 h 342900"/>
              <a:gd name="connsiteX6" fmla="*/ 457200 w 457200"/>
              <a:gd name="connsiteY6" fmla="*/ 0 h 342900"/>
              <a:gd name="connsiteX7" fmla="*/ 457200 w 457200"/>
              <a:gd name="connsiteY7" fmla="*/ 114300 h 342900"/>
              <a:gd name="connsiteX8" fmla="*/ 228600 w 457200"/>
              <a:gd name="connsiteY8" fmla="*/ 228600 h 342900"/>
              <a:gd name="connsiteX9" fmla="*/ 0 w 457200"/>
              <a:gd name="connsiteY9" fmla="*/ 1143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" h="342900">
                <a:moveTo>
                  <a:pt x="0" y="152400"/>
                </a:moveTo>
                <a:lnTo>
                  <a:pt x="228600" y="266700"/>
                </a:lnTo>
                <a:lnTo>
                  <a:pt x="457200" y="152400"/>
                </a:lnTo>
                <a:lnTo>
                  <a:pt x="457200" y="342900"/>
                </a:lnTo>
                <a:lnTo>
                  <a:pt x="0" y="342900"/>
                </a:lnTo>
                <a:close/>
                <a:moveTo>
                  <a:pt x="0" y="0"/>
                </a:moveTo>
                <a:lnTo>
                  <a:pt x="457200" y="0"/>
                </a:lnTo>
                <a:lnTo>
                  <a:pt x="457200" y="114300"/>
                </a:lnTo>
                <a:lnTo>
                  <a:pt x="228600" y="228600"/>
                </a:lnTo>
                <a:lnTo>
                  <a:pt x="0" y="114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3F19AACA-70FC-589B-60A4-08F56E275D41}"/>
              </a:ext>
            </a:extLst>
          </p:cNvPr>
          <p:cNvSpPr>
            <a:spLocks noChangeAspect="1"/>
          </p:cNvSpPr>
          <p:nvPr/>
        </p:nvSpPr>
        <p:spPr>
          <a:xfrm>
            <a:off x="4800600" y="1749604"/>
            <a:ext cx="457200" cy="457200"/>
          </a:xfrm>
          <a:custGeom>
            <a:avLst/>
            <a:gdLst>
              <a:gd name="connsiteX0" fmla="*/ 400050 w 457200"/>
              <a:gd name="connsiteY0" fmla="*/ 228600 h 457200"/>
              <a:gd name="connsiteX1" fmla="*/ 228600 w 457200"/>
              <a:gd name="connsiteY1" fmla="*/ 400050 h 457200"/>
              <a:gd name="connsiteX2" fmla="*/ 228600 w 457200"/>
              <a:gd name="connsiteY2" fmla="*/ 438150 h 457200"/>
              <a:gd name="connsiteX3" fmla="*/ 438150 w 457200"/>
              <a:gd name="connsiteY3" fmla="*/ 228600 h 457200"/>
              <a:gd name="connsiteX4" fmla="*/ 228600 w 457200"/>
              <a:gd name="connsiteY4" fmla="*/ 190500 h 457200"/>
              <a:gd name="connsiteX5" fmla="*/ 190500 w 457200"/>
              <a:gd name="connsiteY5" fmla="*/ 228600 h 457200"/>
              <a:gd name="connsiteX6" fmla="*/ 228600 w 457200"/>
              <a:gd name="connsiteY6" fmla="*/ 266700 h 457200"/>
              <a:gd name="connsiteX7" fmla="*/ 266700 w 457200"/>
              <a:gd name="connsiteY7" fmla="*/ 228600 h 457200"/>
              <a:gd name="connsiteX8" fmla="*/ 228600 w 457200"/>
              <a:gd name="connsiteY8" fmla="*/ 190500 h 457200"/>
              <a:gd name="connsiteX9" fmla="*/ 228600 w 457200"/>
              <a:gd name="connsiteY9" fmla="*/ 152400 h 457200"/>
              <a:gd name="connsiteX10" fmla="*/ 304800 w 457200"/>
              <a:gd name="connsiteY10" fmla="*/ 228600 h 457200"/>
              <a:gd name="connsiteX11" fmla="*/ 228600 w 457200"/>
              <a:gd name="connsiteY11" fmla="*/ 304800 h 457200"/>
              <a:gd name="connsiteX12" fmla="*/ 152400 w 457200"/>
              <a:gd name="connsiteY12" fmla="*/ 228600 h 457200"/>
              <a:gd name="connsiteX13" fmla="*/ 228600 w 457200"/>
              <a:gd name="connsiteY13" fmla="*/ 152400 h 457200"/>
              <a:gd name="connsiteX14" fmla="*/ 228600 w 457200"/>
              <a:gd name="connsiteY14" fmla="*/ 133350 h 457200"/>
              <a:gd name="connsiteX15" fmla="*/ 133350 w 457200"/>
              <a:gd name="connsiteY15" fmla="*/ 228600 h 457200"/>
              <a:gd name="connsiteX16" fmla="*/ 228600 w 457200"/>
              <a:gd name="connsiteY16" fmla="*/ 323850 h 457200"/>
              <a:gd name="connsiteX17" fmla="*/ 323850 w 457200"/>
              <a:gd name="connsiteY17" fmla="*/ 228600 h 457200"/>
              <a:gd name="connsiteX18" fmla="*/ 228600 w 457200"/>
              <a:gd name="connsiteY18" fmla="*/ 133350 h 457200"/>
              <a:gd name="connsiteX19" fmla="*/ 228600 w 457200"/>
              <a:gd name="connsiteY19" fmla="*/ 19050 h 457200"/>
              <a:gd name="connsiteX20" fmla="*/ 19050 w 457200"/>
              <a:gd name="connsiteY20" fmla="*/ 228600 h 457200"/>
              <a:gd name="connsiteX21" fmla="*/ 57150 w 457200"/>
              <a:gd name="connsiteY21" fmla="*/ 228600 h 457200"/>
              <a:gd name="connsiteX22" fmla="*/ 228600 w 457200"/>
              <a:gd name="connsiteY22" fmla="*/ 57150 h 457200"/>
              <a:gd name="connsiteX23" fmla="*/ 228600 w 457200"/>
              <a:gd name="connsiteY23" fmla="*/ 0 h 457200"/>
              <a:gd name="connsiteX24" fmla="*/ 457200 w 457200"/>
              <a:gd name="connsiteY24" fmla="*/ 228600 h 457200"/>
              <a:gd name="connsiteX25" fmla="*/ 228600 w 457200"/>
              <a:gd name="connsiteY25" fmla="*/ 457200 h 457200"/>
              <a:gd name="connsiteX26" fmla="*/ 0 w 457200"/>
              <a:gd name="connsiteY26" fmla="*/ 228600 h 457200"/>
              <a:gd name="connsiteX27" fmla="*/ 228600 w 457200"/>
              <a:gd name="connsiteY2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7200" h="457200">
                <a:moveTo>
                  <a:pt x="400050" y="228600"/>
                </a:moveTo>
                <a:cubicBezTo>
                  <a:pt x="400050" y="323289"/>
                  <a:pt x="323289" y="400050"/>
                  <a:pt x="228600" y="400050"/>
                </a:cubicBezTo>
                <a:lnTo>
                  <a:pt x="228600" y="438150"/>
                </a:lnTo>
                <a:cubicBezTo>
                  <a:pt x="344331" y="438150"/>
                  <a:pt x="438150" y="344331"/>
                  <a:pt x="438150" y="228600"/>
                </a:cubicBezTo>
                <a:close/>
                <a:moveTo>
                  <a:pt x="228600" y="190500"/>
                </a:moveTo>
                <a:cubicBezTo>
                  <a:pt x="207558" y="190500"/>
                  <a:pt x="190500" y="207558"/>
                  <a:pt x="190500" y="228600"/>
                </a:cubicBezTo>
                <a:cubicBezTo>
                  <a:pt x="190500" y="249642"/>
                  <a:pt x="207558" y="266700"/>
                  <a:pt x="228600" y="266700"/>
                </a:cubicBezTo>
                <a:cubicBezTo>
                  <a:pt x="249642" y="266700"/>
                  <a:pt x="266700" y="249642"/>
                  <a:pt x="266700" y="228600"/>
                </a:cubicBezTo>
                <a:cubicBezTo>
                  <a:pt x="266700" y="207558"/>
                  <a:pt x="249642" y="190500"/>
                  <a:pt x="228600" y="190500"/>
                </a:cubicBezTo>
                <a:close/>
                <a:moveTo>
                  <a:pt x="228600" y="152400"/>
                </a:moveTo>
                <a:cubicBezTo>
                  <a:pt x="270684" y="152400"/>
                  <a:pt x="304800" y="186516"/>
                  <a:pt x="304800" y="228600"/>
                </a:cubicBezTo>
                <a:cubicBezTo>
                  <a:pt x="304800" y="270684"/>
                  <a:pt x="270684" y="304800"/>
                  <a:pt x="228600" y="304800"/>
                </a:cubicBezTo>
                <a:cubicBezTo>
                  <a:pt x="186516" y="304800"/>
                  <a:pt x="152400" y="270684"/>
                  <a:pt x="152400" y="228600"/>
                </a:cubicBezTo>
                <a:cubicBezTo>
                  <a:pt x="152400" y="186516"/>
                  <a:pt x="186516" y="152400"/>
                  <a:pt x="228600" y="152400"/>
                </a:cubicBezTo>
                <a:close/>
                <a:moveTo>
                  <a:pt x="228600" y="133350"/>
                </a:moveTo>
                <a:cubicBezTo>
                  <a:pt x="175995" y="133350"/>
                  <a:pt x="133350" y="175995"/>
                  <a:pt x="133350" y="228600"/>
                </a:cubicBezTo>
                <a:cubicBezTo>
                  <a:pt x="133350" y="281205"/>
                  <a:pt x="175995" y="323850"/>
                  <a:pt x="228600" y="323850"/>
                </a:cubicBezTo>
                <a:cubicBezTo>
                  <a:pt x="281205" y="323850"/>
                  <a:pt x="323850" y="281205"/>
                  <a:pt x="323850" y="228600"/>
                </a:cubicBezTo>
                <a:cubicBezTo>
                  <a:pt x="323850" y="175995"/>
                  <a:pt x="281205" y="133350"/>
                  <a:pt x="228600" y="133350"/>
                </a:cubicBezTo>
                <a:close/>
                <a:moveTo>
                  <a:pt x="228600" y="19050"/>
                </a:moveTo>
                <a:cubicBezTo>
                  <a:pt x="112869" y="19050"/>
                  <a:pt x="19050" y="112869"/>
                  <a:pt x="19050" y="228600"/>
                </a:cubicBezTo>
                <a:lnTo>
                  <a:pt x="57150" y="228600"/>
                </a:lnTo>
                <a:cubicBezTo>
                  <a:pt x="57150" y="133911"/>
                  <a:pt x="133911" y="57150"/>
                  <a:pt x="228600" y="5715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C5CBC271-9A02-1FAF-F313-06AA5BEE32EA}"/>
              </a:ext>
            </a:extLst>
          </p:cNvPr>
          <p:cNvSpPr>
            <a:spLocks noChangeAspect="1"/>
          </p:cNvSpPr>
          <p:nvPr/>
        </p:nvSpPr>
        <p:spPr>
          <a:xfrm>
            <a:off x="4095750" y="1749604"/>
            <a:ext cx="342900" cy="457200"/>
          </a:xfrm>
          <a:custGeom>
            <a:avLst/>
            <a:gdLst>
              <a:gd name="connsiteX0" fmla="*/ 57150 w 342900"/>
              <a:gd name="connsiteY0" fmla="*/ 19050 h 457200"/>
              <a:gd name="connsiteX1" fmla="*/ 57150 w 342900"/>
              <a:gd name="connsiteY1" fmla="*/ 247650 h 457200"/>
              <a:gd name="connsiteX2" fmla="*/ 285750 w 342900"/>
              <a:gd name="connsiteY2" fmla="*/ 247650 h 457200"/>
              <a:gd name="connsiteX3" fmla="*/ 285750 w 342900"/>
              <a:gd name="connsiteY3" fmla="*/ 19050 h 457200"/>
              <a:gd name="connsiteX4" fmla="*/ 38100 w 342900"/>
              <a:gd name="connsiteY4" fmla="*/ 0 h 457200"/>
              <a:gd name="connsiteX5" fmla="*/ 304800 w 342900"/>
              <a:gd name="connsiteY5" fmla="*/ 0 h 457200"/>
              <a:gd name="connsiteX6" fmla="*/ 342900 w 342900"/>
              <a:gd name="connsiteY6" fmla="*/ 38100 h 457200"/>
              <a:gd name="connsiteX7" fmla="*/ 342900 w 342900"/>
              <a:gd name="connsiteY7" fmla="*/ 285750 h 457200"/>
              <a:gd name="connsiteX8" fmla="*/ 323850 w 342900"/>
              <a:gd name="connsiteY8" fmla="*/ 285750 h 457200"/>
              <a:gd name="connsiteX9" fmla="*/ 323850 w 342900"/>
              <a:gd name="connsiteY9" fmla="*/ 304800 h 457200"/>
              <a:gd name="connsiteX10" fmla="*/ 342900 w 342900"/>
              <a:gd name="connsiteY10" fmla="*/ 304800 h 457200"/>
              <a:gd name="connsiteX11" fmla="*/ 342900 w 342900"/>
              <a:gd name="connsiteY11" fmla="*/ 381000 h 457200"/>
              <a:gd name="connsiteX12" fmla="*/ 342900 w 342900"/>
              <a:gd name="connsiteY12" fmla="*/ 457200 h 457200"/>
              <a:gd name="connsiteX13" fmla="*/ 314325 w 342900"/>
              <a:gd name="connsiteY13" fmla="*/ 457200 h 457200"/>
              <a:gd name="connsiteX14" fmla="*/ 314325 w 342900"/>
              <a:gd name="connsiteY14" fmla="*/ 419100 h 457200"/>
              <a:gd name="connsiteX15" fmla="*/ 323850 w 342900"/>
              <a:gd name="connsiteY15" fmla="*/ 419100 h 457200"/>
              <a:gd name="connsiteX16" fmla="*/ 323850 w 342900"/>
              <a:gd name="connsiteY16" fmla="*/ 381000 h 457200"/>
              <a:gd name="connsiteX17" fmla="*/ 304800 w 342900"/>
              <a:gd name="connsiteY17" fmla="*/ 381000 h 457200"/>
              <a:gd name="connsiteX18" fmla="*/ 295275 w 342900"/>
              <a:gd name="connsiteY18" fmla="*/ 381000 h 457200"/>
              <a:gd name="connsiteX19" fmla="*/ 295275 w 342900"/>
              <a:gd name="connsiteY19" fmla="*/ 457200 h 457200"/>
              <a:gd name="connsiteX20" fmla="*/ 276225 w 342900"/>
              <a:gd name="connsiteY20" fmla="*/ 457200 h 457200"/>
              <a:gd name="connsiteX21" fmla="*/ 276225 w 342900"/>
              <a:gd name="connsiteY21" fmla="*/ 381000 h 457200"/>
              <a:gd name="connsiteX22" fmla="*/ 266700 w 342900"/>
              <a:gd name="connsiteY22" fmla="*/ 381000 h 457200"/>
              <a:gd name="connsiteX23" fmla="*/ 257175 w 342900"/>
              <a:gd name="connsiteY23" fmla="*/ 381000 h 457200"/>
              <a:gd name="connsiteX24" fmla="*/ 257175 w 342900"/>
              <a:gd name="connsiteY24" fmla="*/ 457200 h 457200"/>
              <a:gd name="connsiteX25" fmla="*/ 238125 w 342900"/>
              <a:gd name="connsiteY25" fmla="*/ 457200 h 457200"/>
              <a:gd name="connsiteX26" fmla="*/ 238125 w 342900"/>
              <a:gd name="connsiteY26" fmla="*/ 381000 h 457200"/>
              <a:gd name="connsiteX27" fmla="*/ 228600 w 342900"/>
              <a:gd name="connsiteY27" fmla="*/ 381000 h 457200"/>
              <a:gd name="connsiteX28" fmla="*/ 219075 w 342900"/>
              <a:gd name="connsiteY28" fmla="*/ 381000 h 457200"/>
              <a:gd name="connsiteX29" fmla="*/ 219075 w 342900"/>
              <a:gd name="connsiteY29" fmla="*/ 457200 h 457200"/>
              <a:gd name="connsiteX30" fmla="*/ 200025 w 342900"/>
              <a:gd name="connsiteY30" fmla="*/ 457200 h 457200"/>
              <a:gd name="connsiteX31" fmla="*/ 200025 w 342900"/>
              <a:gd name="connsiteY31" fmla="*/ 381000 h 457200"/>
              <a:gd name="connsiteX32" fmla="*/ 180975 w 342900"/>
              <a:gd name="connsiteY32" fmla="*/ 381000 h 457200"/>
              <a:gd name="connsiteX33" fmla="*/ 180975 w 342900"/>
              <a:gd name="connsiteY33" fmla="*/ 457200 h 457200"/>
              <a:gd name="connsiteX34" fmla="*/ 161925 w 342900"/>
              <a:gd name="connsiteY34" fmla="*/ 457200 h 457200"/>
              <a:gd name="connsiteX35" fmla="*/ 161925 w 342900"/>
              <a:gd name="connsiteY35" fmla="*/ 381000 h 457200"/>
              <a:gd name="connsiteX36" fmla="*/ 142875 w 342900"/>
              <a:gd name="connsiteY36" fmla="*/ 381000 h 457200"/>
              <a:gd name="connsiteX37" fmla="*/ 142875 w 342900"/>
              <a:gd name="connsiteY37" fmla="*/ 457200 h 457200"/>
              <a:gd name="connsiteX38" fmla="*/ 123825 w 342900"/>
              <a:gd name="connsiteY38" fmla="*/ 457200 h 457200"/>
              <a:gd name="connsiteX39" fmla="*/ 123825 w 342900"/>
              <a:gd name="connsiteY39" fmla="*/ 381000 h 457200"/>
              <a:gd name="connsiteX40" fmla="*/ 114300 w 342900"/>
              <a:gd name="connsiteY40" fmla="*/ 381000 h 457200"/>
              <a:gd name="connsiteX41" fmla="*/ 104775 w 342900"/>
              <a:gd name="connsiteY41" fmla="*/ 381000 h 457200"/>
              <a:gd name="connsiteX42" fmla="*/ 104775 w 342900"/>
              <a:gd name="connsiteY42" fmla="*/ 457200 h 457200"/>
              <a:gd name="connsiteX43" fmla="*/ 85725 w 342900"/>
              <a:gd name="connsiteY43" fmla="*/ 457200 h 457200"/>
              <a:gd name="connsiteX44" fmla="*/ 85725 w 342900"/>
              <a:gd name="connsiteY44" fmla="*/ 381000 h 457200"/>
              <a:gd name="connsiteX45" fmla="*/ 76200 w 342900"/>
              <a:gd name="connsiteY45" fmla="*/ 381000 h 457200"/>
              <a:gd name="connsiteX46" fmla="*/ 66675 w 342900"/>
              <a:gd name="connsiteY46" fmla="*/ 381000 h 457200"/>
              <a:gd name="connsiteX47" fmla="*/ 66675 w 342900"/>
              <a:gd name="connsiteY47" fmla="*/ 457200 h 457200"/>
              <a:gd name="connsiteX48" fmla="*/ 47625 w 342900"/>
              <a:gd name="connsiteY48" fmla="*/ 457200 h 457200"/>
              <a:gd name="connsiteX49" fmla="*/ 47625 w 342900"/>
              <a:gd name="connsiteY49" fmla="*/ 381000 h 457200"/>
              <a:gd name="connsiteX50" fmla="*/ 38100 w 342900"/>
              <a:gd name="connsiteY50" fmla="*/ 381000 h 457200"/>
              <a:gd name="connsiteX51" fmla="*/ 19050 w 342900"/>
              <a:gd name="connsiteY51" fmla="*/ 381000 h 457200"/>
              <a:gd name="connsiteX52" fmla="*/ 19050 w 342900"/>
              <a:gd name="connsiteY52" fmla="*/ 419100 h 457200"/>
              <a:gd name="connsiteX53" fmla="*/ 28575 w 342900"/>
              <a:gd name="connsiteY53" fmla="*/ 419100 h 457200"/>
              <a:gd name="connsiteX54" fmla="*/ 28575 w 342900"/>
              <a:gd name="connsiteY54" fmla="*/ 457200 h 457200"/>
              <a:gd name="connsiteX55" fmla="*/ 0 w 342900"/>
              <a:gd name="connsiteY55" fmla="*/ 457200 h 457200"/>
              <a:gd name="connsiteX56" fmla="*/ 0 w 342900"/>
              <a:gd name="connsiteY56" fmla="*/ 381000 h 457200"/>
              <a:gd name="connsiteX57" fmla="*/ 0 w 342900"/>
              <a:gd name="connsiteY57" fmla="*/ 304800 h 457200"/>
              <a:gd name="connsiteX58" fmla="*/ 19050 w 342900"/>
              <a:gd name="connsiteY58" fmla="*/ 304800 h 457200"/>
              <a:gd name="connsiteX59" fmla="*/ 19050 w 342900"/>
              <a:gd name="connsiteY59" fmla="*/ 285750 h 457200"/>
              <a:gd name="connsiteX60" fmla="*/ 0 w 342900"/>
              <a:gd name="connsiteY60" fmla="*/ 285750 h 457200"/>
              <a:gd name="connsiteX61" fmla="*/ 0 w 342900"/>
              <a:gd name="connsiteY61" fmla="*/ 381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42900" h="457200">
                <a:moveTo>
                  <a:pt x="57150" y="19050"/>
                </a:moveTo>
                <a:lnTo>
                  <a:pt x="57150" y="247650"/>
                </a:lnTo>
                <a:lnTo>
                  <a:pt x="285750" y="247650"/>
                </a:lnTo>
                <a:lnTo>
                  <a:pt x="285750" y="19050"/>
                </a:lnTo>
                <a:close/>
                <a:moveTo>
                  <a:pt x="38100" y="0"/>
                </a:moveTo>
                <a:lnTo>
                  <a:pt x="304800" y="0"/>
                </a:lnTo>
                <a:lnTo>
                  <a:pt x="342900" y="38100"/>
                </a:lnTo>
                <a:lnTo>
                  <a:pt x="342900" y="285750"/>
                </a:lnTo>
                <a:lnTo>
                  <a:pt x="323850" y="285750"/>
                </a:lnTo>
                <a:lnTo>
                  <a:pt x="323850" y="304800"/>
                </a:lnTo>
                <a:lnTo>
                  <a:pt x="342900" y="304800"/>
                </a:lnTo>
                <a:lnTo>
                  <a:pt x="342900" y="381000"/>
                </a:lnTo>
                <a:lnTo>
                  <a:pt x="342900" y="457200"/>
                </a:lnTo>
                <a:lnTo>
                  <a:pt x="314325" y="457200"/>
                </a:lnTo>
                <a:lnTo>
                  <a:pt x="314325" y="419100"/>
                </a:lnTo>
                <a:lnTo>
                  <a:pt x="323850" y="419100"/>
                </a:lnTo>
                <a:lnTo>
                  <a:pt x="323850" y="381000"/>
                </a:lnTo>
                <a:lnTo>
                  <a:pt x="304800" y="381000"/>
                </a:lnTo>
                <a:lnTo>
                  <a:pt x="295275" y="381000"/>
                </a:lnTo>
                <a:lnTo>
                  <a:pt x="295275" y="457200"/>
                </a:lnTo>
                <a:lnTo>
                  <a:pt x="276225" y="457200"/>
                </a:lnTo>
                <a:lnTo>
                  <a:pt x="276225" y="381000"/>
                </a:lnTo>
                <a:lnTo>
                  <a:pt x="266700" y="381000"/>
                </a:lnTo>
                <a:lnTo>
                  <a:pt x="257175" y="381000"/>
                </a:lnTo>
                <a:lnTo>
                  <a:pt x="257175" y="457200"/>
                </a:lnTo>
                <a:lnTo>
                  <a:pt x="238125" y="457200"/>
                </a:lnTo>
                <a:lnTo>
                  <a:pt x="238125" y="381000"/>
                </a:lnTo>
                <a:lnTo>
                  <a:pt x="228600" y="381000"/>
                </a:lnTo>
                <a:lnTo>
                  <a:pt x="219075" y="381000"/>
                </a:lnTo>
                <a:lnTo>
                  <a:pt x="219075" y="457200"/>
                </a:lnTo>
                <a:lnTo>
                  <a:pt x="200025" y="457200"/>
                </a:lnTo>
                <a:lnTo>
                  <a:pt x="200025" y="381000"/>
                </a:lnTo>
                <a:lnTo>
                  <a:pt x="180975" y="381000"/>
                </a:lnTo>
                <a:lnTo>
                  <a:pt x="180975" y="457200"/>
                </a:lnTo>
                <a:lnTo>
                  <a:pt x="161925" y="457200"/>
                </a:lnTo>
                <a:lnTo>
                  <a:pt x="161925" y="381000"/>
                </a:lnTo>
                <a:lnTo>
                  <a:pt x="142875" y="381000"/>
                </a:lnTo>
                <a:lnTo>
                  <a:pt x="142875" y="457200"/>
                </a:lnTo>
                <a:lnTo>
                  <a:pt x="123825" y="457200"/>
                </a:lnTo>
                <a:lnTo>
                  <a:pt x="123825" y="381000"/>
                </a:lnTo>
                <a:lnTo>
                  <a:pt x="114300" y="381000"/>
                </a:lnTo>
                <a:lnTo>
                  <a:pt x="104775" y="381000"/>
                </a:lnTo>
                <a:lnTo>
                  <a:pt x="104775" y="457200"/>
                </a:lnTo>
                <a:lnTo>
                  <a:pt x="85725" y="457200"/>
                </a:lnTo>
                <a:lnTo>
                  <a:pt x="85725" y="381000"/>
                </a:lnTo>
                <a:lnTo>
                  <a:pt x="76200" y="381000"/>
                </a:lnTo>
                <a:lnTo>
                  <a:pt x="66675" y="381000"/>
                </a:lnTo>
                <a:lnTo>
                  <a:pt x="66675" y="457200"/>
                </a:lnTo>
                <a:lnTo>
                  <a:pt x="47625" y="457200"/>
                </a:lnTo>
                <a:lnTo>
                  <a:pt x="47625" y="381000"/>
                </a:lnTo>
                <a:lnTo>
                  <a:pt x="38100" y="381000"/>
                </a:lnTo>
                <a:lnTo>
                  <a:pt x="19050" y="381000"/>
                </a:lnTo>
                <a:lnTo>
                  <a:pt x="19050" y="419100"/>
                </a:lnTo>
                <a:lnTo>
                  <a:pt x="28575" y="419100"/>
                </a:lnTo>
                <a:lnTo>
                  <a:pt x="28575" y="457200"/>
                </a:lnTo>
                <a:lnTo>
                  <a:pt x="0" y="457200"/>
                </a:lnTo>
                <a:lnTo>
                  <a:pt x="0" y="381000"/>
                </a:lnTo>
                <a:lnTo>
                  <a:pt x="0" y="304800"/>
                </a:lnTo>
                <a:lnTo>
                  <a:pt x="19050" y="304800"/>
                </a:lnTo>
                <a:lnTo>
                  <a:pt x="19050" y="285750"/>
                </a:lnTo>
                <a:lnTo>
                  <a:pt x="0" y="285750"/>
                </a:lnTo>
                <a:lnTo>
                  <a:pt x="0" y="38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3806853A-BB57-B548-6550-F4823DB3C325}"/>
              </a:ext>
            </a:extLst>
          </p:cNvPr>
          <p:cNvSpPr>
            <a:spLocks/>
          </p:cNvSpPr>
          <p:nvPr/>
        </p:nvSpPr>
        <p:spPr>
          <a:xfrm>
            <a:off x="5562600" y="1749604"/>
            <a:ext cx="457200" cy="457200"/>
          </a:xfrm>
          <a:custGeom>
            <a:avLst/>
            <a:gdLst>
              <a:gd name="connsiteX0" fmla="*/ 190500 w 457200"/>
              <a:gd name="connsiteY0" fmla="*/ 348154 h 457200"/>
              <a:gd name="connsiteX1" fmla="*/ 228600 w 457200"/>
              <a:gd name="connsiteY1" fmla="*/ 413843 h 457200"/>
              <a:gd name="connsiteX2" fmla="*/ 266700 w 457200"/>
              <a:gd name="connsiteY2" fmla="*/ 348154 h 457200"/>
              <a:gd name="connsiteX3" fmla="*/ 348154 w 457200"/>
              <a:gd name="connsiteY3" fmla="*/ 190501 h 457200"/>
              <a:gd name="connsiteX4" fmla="*/ 348154 w 457200"/>
              <a:gd name="connsiteY4" fmla="*/ 266701 h 457200"/>
              <a:gd name="connsiteX5" fmla="*/ 413844 w 457200"/>
              <a:gd name="connsiteY5" fmla="*/ 228601 h 457200"/>
              <a:gd name="connsiteX6" fmla="*/ 109046 w 457200"/>
              <a:gd name="connsiteY6" fmla="*/ 190500 h 457200"/>
              <a:gd name="connsiteX7" fmla="*/ 43356 w 457200"/>
              <a:gd name="connsiteY7" fmla="*/ 228600 h 457200"/>
              <a:gd name="connsiteX8" fmla="*/ 109046 w 457200"/>
              <a:gd name="connsiteY8" fmla="*/ 266700 h 457200"/>
              <a:gd name="connsiteX9" fmla="*/ 228600 w 457200"/>
              <a:gd name="connsiteY9" fmla="*/ 171450 h 457200"/>
              <a:gd name="connsiteX10" fmla="*/ 171450 w 457200"/>
              <a:gd name="connsiteY10" fmla="*/ 228600 h 457200"/>
              <a:gd name="connsiteX11" fmla="*/ 228600 w 457200"/>
              <a:gd name="connsiteY11" fmla="*/ 285750 h 457200"/>
              <a:gd name="connsiteX12" fmla="*/ 285750 w 457200"/>
              <a:gd name="connsiteY12" fmla="*/ 228600 h 457200"/>
              <a:gd name="connsiteX13" fmla="*/ 228600 w 457200"/>
              <a:gd name="connsiteY13" fmla="*/ 171450 h 457200"/>
              <a:gd name="connsiteX14" fmla="*/ 228600 w 457200"/>
              <a:gd name="connsiteY14" fmla="*/ 43356 h 457200"/>
              <a:gd name="connsiteX15" fmla="*/ 190500 w 457200"/>
              <a:gd name="connsiteY15" fmla="*/ 109045 h 457200"/>
              <a:gd name="connsiteX16" fmla="*/ 266700 w 457200"/>
              <a:gd name="connsiteY16" fmla="*/ 109045 h 457200"/>
              <a:gd name="connsiteX17" fmla="*/ 152400 w 457200"/>
              <a:gd name="connsiteY17" fmla="*/ 0 h 457200"/>
              <a:gd name="connsiteX18" fmla="*/ 304800 w 457200"/>
              <a:gd name="connsiteY18" fmla="*/ 0 h 457200"/>
              <a:gd name="connsiteX19" fmla="*/ 304800 w 457200"/>
              <a:gd name="connsiteY19" fmla="*/ 152400 h 457200"/>
              <a:gd name="connsiteX20" fmla="*/ 457200 w 457200"/>
              <a:gd name="connsiteY20" fmla="*/ 152400 h 457200"/>
              <a:gd name="connsiteX21" fmla="*/ 457200 w 457200"/>
              <a:gd name="connsiteY21" fmla="*/ 304800 h 457200"/>
              <a:gd name="connsiteX22" fmla="*/ 304800 w 457200"/>
              <a:gd name="connsiteY22" fmla="*/ 304800 h 457200"/>
              <a:gd name="connsiteX23" fmla="*/ 304800 w 457200"/>
              <a:gd name="connsiteY23" fmla="*/ 457200 h 457200"/>
              <a:gd name="connsiteX24" fmla="*/ 152400 w 457200"/>
              <a:gd name="connsiteY24" fmla="*/ 457200 h 457200"/>
              <a:gd name="connsiteX25" fmla="*/ 152400 w 457200"/>
              <a:gd name="connsiteY25" fmla="*/ 304800 h 457200"/>
              <a:gd name="connsiteX26" fmla="*/ 0 w 457200"/>
              <a:gd name="connsiteY26" fmla="*/ 304800 h 457200"/>
              <a:gd name="connsiteX27" fmla="*/ 0 w 457200"/>
              <a:gd name="connsiteY27" fmla="*/ 152400 h 457200"/>
              <a:gd name="connsiteX28" fmla="*/ 152400 w 457200"/>
              <a:gd name="connsiteY28" fmla="*/ 152400 h 457200"/>
              <a:gd name="connsiteX29" fmla="*/ 152400 w 457200"/>
              <a:gd name="connsiteY29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7200" h="457200">
                <a:moveTo>
                  <a:pt x="190500" y="348154"/>
                </a:moveTo>
                <a:lnTo>
                  <a:pt x="228600" y="413843"/>
                </a:lnTo>
                <a:lnTo>
                  <a:pt x="266700" y="348154"/>
                </a:lnTo>
                <a:close/>
                <a:moveTo>
                  <a:pt x="348154" y="190501"/>
                </a:moveTo>
                <a:lnTo>
                  <a:pt x="348154" y="266701"/>
                </a:lnTo>
                <a:lnTo>
                  <a:pt x="413844" y="228601"/>
                </a:lnTo>
                <a:close/>
                <a:moveTo>
                  <a:pt x="109046" y="190500"/>
                </a:moveTo>
                <a:lnTo>
                  <a:pt x="43356" y="228600"/>
                </a:lnTo>
                <a:lnTo>
                  <a:pt x="109046" y="266700"/>
                </a:lnTo>
                <a:close/>
                <a:moveTo>
                  <a:pt x="228600" y="171450"/>
                </a:moveTo>
                <a:cubicBezTo>
                  <a:pt x="197037" y="171450"/>
                  <a:pt x="171450" y="197037"/>
                  <a:pt x="171450" y="228600"/>
                </a:cubicBezTo>
                <a:cubicBezTo>
                  <a:pt x="171450" y="260163"/>
                  <a:pt x="197037" y="285750"/>
                  <a:pt x="228600" y="285750"/>
                </a:cubicBezTo>
                <a:cubicBezTo>
                  <a:pt x="260163" y="285750"/>
                  <a:pt x="285750" y="260163"/>
                  <a:pt x="285750" y="228600"/>
                </a:cubicBezTo>
                <a:cubicBezTo>
                  <a:pt x="285750" y="197037"/>
                  <a:pt x="260163" y="171450"/>
                  <a:pt x="228600" y="171450"/>
                </a:cubicBezTo>
                <a:close/>
                <a:moveTo>
                  <a:pt x="228600" y="43356"/>
                </a:moveTo>
                <a:lnTo>
                  <a:pt x="190500" y="109045"/>
                </a:lnTo>
                <a:lnTo>
                  <a:pt x="266700" y="109045"/>
                </a:lnTo>
                <a:close/>
                <a:moveTo>
                  <a:pt x="152400" y="0"/>
                </a:moveTo>
                <a:lnTo>
                  <a:pt x="304800" y="0"/>
                </a:lnTo>
                <a:cubicBezTo>
                  <a:pt x="330200" y="25400"/>
                  <a:pt x="279400" y="127000"/>
                  <a:pt x="304800" y="152400"/>
                </a:cubicBezTo>
                <a:cubicBezTo>
                  <a:pt x="330200" y="177800"/>
                  <a:pt x="431800" y="127000"/>
                  <a:pt x="457200" y="152400"/>
                </a:cubicBezTo>
                <a:lnTo>
                  <a:pt x="457200" y="304800"/>
                </a:lnTo>
                <a:cubicBezTo>
                  <a:pt x="431800" y="330200"/>
                  <a:pt x="330200" y="279400"/>
                  <a:pt x="304800" y="304800"/>
                </a:cubicBezTo>
                <a:cubicBezTo>
                  <a:pt x="279400" y="330200"/>
                  <a:pt x="330200" y="431800"/>
                  <a:pt x="304800" y="457200"/>
                </a:cubicBezTo>
                <a:lnTo>
                  <a:pt x="152400" y="457200"/>
                </a:lnTo>
                <a:cubicBezTo>
                  <a:pt x="127000" y="431800"/>
                  <a:pt x="177800" y="330200"/>
                  <a:pt x="152400" y="304800"/>
                </a:cubicBezTo>
                <a:cubicBezTo>
                  <a:pt x="127000" y="279400"/>
                  <a:pt x="25400" y="330200"/>
                  <a:pt x="0" y="304800"/>
                </a:cubicBezTo>
                <a:lnTo>
                  <a:pt x="0" y="152400"/>
                </a:lnTo>
                <a:cubicBezTo>
                  <a:pt x="25400" y="127000"/>
                  <a:pt x="127000" y="177800"/>
                  <a:pt x="152400" y="152400"/>
                </a:cubicBezTo>
                <a:cubicBezTo>
                  <a:pt x="177800" y="127000"/>
                  <a:pt x="127000" y="2540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1A7942A-346C-B151-59CD-8CA02645180C}"/>
              </a:ext>
            </a:extLst>
          </p:cNvPr>
          <p:cNvGrpSpPr/>
          <p:nvPr/>
        </p:nvGrpSpPr>
        <p:grpSpPr>
          <a:xfrm>
            <a:off x="6248400" y="914400"/>
            <a:ext cx="609600" cy="609600"/>
            <a:chOff x="6248400" y="914400"/>
            <a:chExt cx="609600" cy="60960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04C7DBEE-9C49-8BF0-2998-4A73BF664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8400" y="914400"/>
              <a:ext cx="609600" cy="609600"/>
            </a:xfrm>
            <a:prstGeom prst="roundRect">
              <a:avLst/>
            </a:prstGeom>
            <a:solidFill>
              <a:srgbClr val="C0F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3A11718-50C6-49A2-6EAB-39CAF8507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4600" y="990600"/>
              <a:ext cx="457200" cy="457200"/>
            </a:xfrm>
            <a:custGeom>
              <a:avLst/>
              <a:gdLst>
                <a:gd name="connsiteX0" fmla="*/ 152423 w 457200"/>
                <a:gd name="connsiteY0" fmla="*/ 295275 h 457200"/>
                <a:gd name="connsiteX1" fmla="*/ 133373 w 457200"/>
                <a:gd name="connsiteY1" fmla="*/ 314325 h 457200"/>
                <a:gd name="connsiteX2" fmla="*/ 152423 w 457200"/>
                <a:gd name="connsiteY2" fmla="*/ 333375 h 457200"/>
                <a:gd name="connsiteX3" fmla="*/ 171473 w 457200"/>
                <a:gd name="connsiteY3" fmla="*/ 314325 h 457200"/>
                <a:gd name="connsiteX4" fmla="*/ 152423 w 457200"/>
                <a:gd name="connsiteY4" fmla="*/ 295275 h 457200"/>
                <a:gd name="connsiteX5" fmla="*/ 76223 w 457200"/>
                <a:gd name="connsiteY5" fmla="*/ 295275 h 457200"/>
                <a:gd name="connsiteX6" fmla="*/ 57173 w 457200"/>
                <a:gd name="connsiteY6" fmla="*/ 314325 h 457200"/>
                <a:gd name="connsiteX7" fmla="*/ 76223 w 457200"/>
                <a:gd name="connsiteY7" fmla="*/ 333375 h 457200"/>
                <a:gd name="connsiteX8" fmla="*/ 95273 w 457200"/>
                <a:gd name="connsiteY8" fmla="*/ 314325 h 457200"/>
                <a:gd name="connsiteX9" fmla="*/ 76223 w 457200"/>
                <a:gd name="connsiteY9" fmla="*/ 295275 h 457200"/>
                <a:gd name="connsiteX10" fmla="*/ 82312 w 457200"/>
                <a:gd name="connsiteY10" fmla="*/ 213734 h 457200"/>
                <a:gd name="connsiteX11" fmla="*/ 108295 w 457200"/>
                <a:gd name="connsiteY11" fmla="*/ 245786 h 457200"/>
                <a:gd name="connsiteX12" fmla="*/ 224072 w 457200"/>
                <a:gd name="connsiteY12" fmla="*/ 296768 h 457200"/>
                <a:gd name="connsiteX13" fmla="*/ 224960 w 457200"/>
                <a:gd name="connsiteY13" fmla="*/ 296793 h 457200"/>
                <a:gd name="connsiteX14" fmla="*/ 215153 w 457200"/>
                <a:gd name="connsiteY14" fmla="*/ 300855 h 457200"/>
                <a:gd name="connsiteX15" fmla="*/ 209573 w 457200"/>
                <a:gd name="connsiteY15" fmla="*/ 314325 h 457200"/>
                <a:gd name="connsiteX16" fmla="*/ 228623 w 457200"/>
                <a:gd name="connsiteY16" fmla="*/ 333375 h 457200"/>
                <a:gd name="connsiteX17" fmla="*/ 247673 w 457200"/>
                <a:gd name="connsiteY17" fmla="*/ 314325 h 457200"/>
                <a:gd name="connsiteX18" fmla="*/ 242093 w 457200"/>
                <a:gd name="connsiteY18" fmla="*/ 300855 h 457200"/>
                <a:gd name="connsiteX19" fmla="*/ 232817 w 457200"/>
                <a:gd name="connsiteY19" fmla="*/ 297012 h 457200"/>
                <a:gd name="connsiteX20" fmla="*/ 293814 w 457200"/>
                <a:gd name="connsiteY20" fmla="*/ 298718 h 457200"/>
                <a:gd name="connsiteX21" fmla="*/ 303135 w 457200"/>
                <a:gd name="connsiteY21" fmla="*/ 305006 h 457200"/>
                <a:gd name="connsiteX22" fmla="*/ 304765 w 457200"/>
                <a:gd name="connsiteY22" fmla="*/ 310026 h 457200"/>
                <a:gd name="connsiteX23" fmla="*/ 293994 w 457200"/>
                <a:gd name="connsiteY23" fmla="*/ 356642 h 457200"/>
                <a:gd name="connsiteX24" fmla="*/ 132703 w 457200"/>
                <a:gd name="connsiteY24" fmla="*/ 427665 h 457200"/>
                <a:gd name="connsiteX25" fmla="*/ 88924 w 457200"/>
                <a:gd name="connsiteY25" fmla="*/ 457200 h 457200"/>
                <a:gd name="connsiteX26" fmla="*/ 77529 w 457200"/>
                <a:gd name="connsiteY26" fmla="*/ 413871 h 457200"/>
                <a:gd name="connsiteX27" fmla="*/ 31995 w 457200"/>
                <a:gd name="connsiteY27" fmla="*/ 244278 h 457200"/>
                <a:gd name="connsiteX28" fmla="*/ 171403 w 457200"/>
                <a:gd name="connsiteY28" fmla="*/ 171450 h 457200"/>
                <a:gd name="connsiteX29" fmla="*/ 285703 w 457200"/>
                <a:gd name="connsiteY29" fmla="*/ 171450 h 457200"/>
                <a:gd name="connsiteX30" fmla="*/ 304753 w 457200"/>
                <a:gd name="connsiteY30" fmla="*/ 190500 h 457200"/>
                <a:gd name="connsiteX31" fmla="*/ 285703 w 457200"/>
                <a:gd name="connsiteY31" fmla="*/ 209550 h 457200"/>
                <a:gd name="connsiteX32" fmla="*/ 171403 w 457200"/>
                <a:gd name="connsiteY32" fmla="*/ 209550 h 457200"/>
                <a:gd name="connsiteX33" fmla="*/ 152353 w 457200"/>
                <a:gd name="connsiteY33" fmla="*/ 190500 h 457200"/>
                <a:gd name="connsiteX34" fmla="*/ 171403 w 457200"/>
                <a:gd name="connsiteY34" fmla="*/ 171450 h 457200"/>
                <a:gd name="connsiteX35" fmla="*/ 171403 w 457200"/>
                <a:gd name="connsiteY35" fmla="*/ 123825 h 457200"/>
                <a:gd name="connsiteX36" fmla="*/ 361903 w 457200"/>
                <a:gd name="connsiteY36" fmla="*/ 123825 h 457200"/>
                <a:gd name="connsiteX37" fmla="*/ 380953 w 457200"/>
                <a:gd name="connsiteY37" fmla="*/ 142875 h 457200"/>
                <a:gd name="connsiteX38" fmla="*/ 361903 w 457200"/>
                <a:gd name="connsiteY38" fmla="*/ 161925 h 457200"/>
                <a:gd name="connsiteX39" fmla="*/ 171403 w 457200"/>
                <a:gd name="connsiteY39" fmla="*/ 161925 h 457200"/>
                <a:gd name="connsiteX40" fmla="*/ 152353 w 457200"/>
                <a:gd name="connsiteY40" fmla="*/ 142875 h 457200"/>
                <a:gd name="connsiteX41" fmla="*/ 171403 w 457200"/>
                <a:gd name="connsiteY41" fmla="*/ 123825 h 457200"/>
                <a:gd name="connsiteX42" fmla="*/ 171403 w 457200"/>
                <a:gd name="connsiteY42" fmla="*/ 76200 h 457200"/>
                <a:gd name="connsiteX43" fmla="*/ 361903 w 457200"/>
                <a:gd name="connsiteY43" fmla="*/ 76200 h 457200"/>
                <a:gd name="connsiteX44" fmla="*/ 380953 w 457200"/>
                <a:gd name="connsiteY44" fmla="*/ 95250 h 457200"/>
                <a:gd name="connsiteX45" fmla="*/ 361903 w 457200"/>
                <a:gd name="connsiteY45" fmla="*/ 114300 h 457200"/>
                <a:gd name="connsiteX46" fmla="*/ 171403 w 457200"/>
                <a:gd name="connsiteY46" fmla="*/ 114300 h 457200"/>
                <a:gd name="connsiteX47" fmla="*/ 152353 w 457200"/>
                <a:gd name="connsiteY47" fmla="*/ 95250 h 457200"/>
                <a:gd name="connsiteX48" fmla="*/ 171403 w 457200"/>
                <a:gd name="connsiteY48" fmla="*/ 76200 h 457200"/>
                <a:gd name="connsiteX49" fmla="*/ 266015 w 457200"/>
                <a:gd name="connsiteY49" fmla="*/ 28579 h 457200"/>
                <a:gd name="connsiteX50" fmla="*/ 219597 w 457200"/>
                <a:gd name="connsiteY50" fmla="*/ 34174 h 457200"/>
                <a:gd name="connsiteX51" fmla="*/ 125099 w 457200"/>
                <a:gd name="connsiteY51" fmla="*/ 185201 h 457200"/>
                <a:gd name="connsiteX52" fmla="*/ 286390 w 457200"/>
                <a:gd name="connsiteY52" fmla="*/ 256224 h 457200"/>
                <a:gd name="connsiteX53" fmla="*/ 330169 w 457200"/>
                <a:gd name="connsiteY53" fmla="*/ 285759 h 457200"/>
                <a:gd name="connsiteX54" fmla="*/ 341564 w 457200"/>
                <a:gd name="connsiteY54" fmla="*/ 242430 h 457200"/>
                <a:gd name="connsiteX55" fmla="*/ 387098 w 457200"/>
                <a:gd name="connsiteY55" fmla="*/ 72837 h 457200"/>
                <a:gd name="connsiteX56" fmla="*/ 266015 w 457200"/>
                <a:gd name="connsiteY56" fmla="*/ 28579 h 457200"/>
                <a:gd name="connsiteX57" fmla="*/ 265852 w 457200"/>
                <a:gd name="connsiteY57" fmla="*/ 1 h 457200"/>
                <a:gd name="connsiteX58" fmla="*/ 417205 w 457200"/>
                <a:gd name="connsiteY58" fmla="*/ 55324 h 457200"/>
                <a:gd name="connsiteX59" fmla="*/ 360288 w 457200"/>
                <a:gd name="connsiteY59" fmla="*/ 267316 h 457200"/>
                <a:gd name="connsiteX60" fmla="*/ 346044 w 457200"/>
                <a:gd name="connsiteY60" fmla="*/ 321478 h 457200"/>
                <a:gd name="connsiteX61" fmla="*/ 291321 w 457200"/>
                <a:gd name="connsiteY61" fmla="*/ 284558 h 457200"/>
                <a:gd name="connsiteX62" fmla="*/ 89707 w 457200"/>
                <a:gd name="connsiteY62" fmla="*/ 195779 h 457200"/>
                <a:gd name="connsiteX63" fmla="*/ 207829 w 457200"/>
                <a:gd name="connsiteY63" fmla="*/ 6995 h 457200"/>
                <a:gd name="connsiteX64" fmla="*/ 265852 w 457200"/>
                <a:gd name="connsiteY64" fmla="*/ 1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57200" h="457200">
                  <a:moveTo>
                    <a:pt x="152423" y="295275"/>
                  </a:moveTo>
                  <a:cubicBezTo>
                    <a:pt x="141902" y="295275"/>
                    <a:pt x="133373" y="303804"/>
                    <a:pt x="133373" y="314325"/>
                  </a:cubicBezTo>
                  <a:cubicBezTo>
                    <a:pt x="133373" y="324846"/>
                    <a:pt x="141902" y="333375"/>
                    <a:pt x="152423" y="333375"/>
                  </a:cubicBezTo>
                  <a:cubicBezTo>
                    <a:pt x="162944" y="333375"/>
                    <a:pt x="171473" y="324846"/>
                    <a:pt x="171473" y="314325"/>
                  </a:cubicBezTo>
                  <a:cubicBezTo>
                    <a:pt x="171473" y="303804"/>
                    <a:pt x="162944" y="295275"/>
                    <a:pt x="152423" y="295275"/>
                  </a:cubicBezTo>
                  <a:close/>
                  <a:moveTo>
                    <a:pt x="76223" y="295275"/>
                  </a:moveTo>
                  <a:cubicBezTo>
                    <a:pt x="65702" y="295275"/>
                    <a:pt x="57173" y="303804"/>
                    <a:pt x="57173" y="314325"/>
                  </a:cubicBezTo>
                  <a:cubicBezTo>
                    <a:pt x="57173" y="324846"/>
                    <a:pt x="65702" y="333375"/>
                    <a:pt x="76223" y="333375"/>
                  </a:cubicBezTo>
                  <a:cubicBezTo>
                    <a:pt x="86744" y="333375"/>
                    <a:pt x="95273" y="324846"/>
                    <a:pt x="95273" y="314325"/>
                  </a:cubicBezTo>
                  <a:cubicBezTo>
                    <a:pt x="95273" y="303804"/>
                    <a:pt x="86744" y="295275"/>
                    <a:pt x="76223" y="295275"/>
                  </a:cubicBezTo>
                  <a:close/>
                  <a:moveTo>
                    <a:pt x="82312" y="213734"/>
                  </a:moveTo>
                  <a:lnTo>
                    <a:pt x="108295" y="245786"/>
                  </a:lnTo>
                  <a:cubicBezTo>
                    <a:pt x="138360" y="271807"/>
                    <a:pt x="179125" y="289758"/>
                    <a:pt x="224072" y="296768"/>
                  </a:cubicBezTo>
                  <a:lnTo>
                    <a:pt x="224960" y="296793"/>
                  </a:lnTo>
                  <a:lnTo>
                    <a:pt x="215153" y="300855"/>
                  </a:lnTo>
                  <a:cubicBezTo>
                    <a:pt x="211705" y="304302"/>
                    <a:pt x="209573" y="309065"/>
                    <a:pt x="209573" y="314325"/>
                  </a:cubicBezTo>
                  <a:cubicBezTo>
                    <a:pt x="209573" y="324846"/>
                    <a:pt x="218102" y="333375"/>
                    <a:pt x="228623" y="333375"/>
                  </a:cubicBezTo>
                  <a:cubicBezTo>
                    <a:pt x="239144" y="333375"/>
                    <a:pt x="247673" y="324846"/>
                    <a:pt x="247673" y="314325"/>
                  </a:cubicBezTo>
                  <a:cubicBezTo>
                    <a:pt x="247673" y="309065"/>
                    <a:pt x="245541" y="304302"/>
                    <a:pt x="242093" y="300855"/>
                  </a:cubicBezTo>
                  <a:lnTo>
                    <a:pt x="232817" y="297012"/>
                  </a:lnTo>
                  <a:lnTo>
                    <a:pt x="293814" y="298718"/>
                  </a:lnTo>
                  <a:lnTo>
                    <a:pt x="303135" y="305006"/>
                  </a:lnTo>
                  <a:lnTo>
                    <a:pt x="304765" y="310026"/>
                  </a:lnTo>
                  <a:cubicBezTo>
                    <a:pt x="305551" y="325467"/>
                    <a:pt x="302146" y="341301"/>
                    <a:pt x="293994" y="356642"/>
                  </a:cubicBezTo>
                  <a:cubicBezTo>
                    <a:pt x="268199" y="405185"/>
                    <a:pt x="201793" y="434427"/>
                    <a:pt x="132703" y="427665"/>
                  </a:cubicBezTo>
                  <a:lnTo>
                    <a:pt x="88924" y="457200"/>
                  </a:lnTo>
                  <a:lnTo>
                    <a:pt x="77529" y="413871"/>
                  </a:lnTo>
                  <a:cubicBezTo>
                    <a:pt x="-3457" y="379597"/>
                    <a:pt x="-24992" y="299389"/>
                    <a:pt x="31995" y="244278"/>
                  </a:cubicBezTo>
                  <a:close/>
                  <a:moveTo>
                    <a:pt x="171403" y="171450"/>
                  </a:moveTo>
                  <a:lnTo>
                    <a:pt x="285703" y="171450"/>
                  </a:lnTo>
                  <a:cubicBezTo>
                    <a:pt x="296224" y="171450"/>
                    <a:pt x="304753" y="179979"/>
                    <a:pt x="304753" y="190500"/>
                  </a:cubicBezTo>
                  <a:cubicBezTo>
                    <a:pt x="304753" y="201021"/>
                    <a:pt x="296224" y="209550"/>
                    <a:pt x="285703" y="209550"/>
                  </a:cubicBezTo>
                  <a:lnTo>
                    <a:pt x="171403" y="209550"/>
                  </a:lnTo>
                  <a:cubicBezTo>
                    <a:pt x="160882" y="209550"/>
                    <a:pt x="152353" y="201021"/>
                    <a:pt x="152353" y="190500"/>
                  </a:cubicBezTo>
                  <a:cubicBezTo>
                    <a:pt x="152353" y="179979"/>
                    <a:pt x="160882" y="171450"/>
                    <a:pt x="171403" y="171450"/>
                  </a:cubicBezTo>
                  <a:close/>
                  <a:moveTo>
                    <a:pt x="171403" y="123825"/>
                  </a:moveTo>
                  <a:lnTo>
                    <a:pt x="361903" y="123825"/>
                  </a:lnTo>
                  <a:cubicBezTo>
                    <a:pt x="372424" y="123825"/>
                    <a:pt x="380953" y="132354"/>
                    <a:pt x="380953" y="142875"/>
                  </a:cubicBezTo>
                  <a:cubicBezTo>
                    <a:pt x="380953" y="153396"/>
                    <a:pt x="372424" y="161925"/>
                    <a:pt x="361903" y="161925"/>
                  </a:cubicBezTo>
                  <a:lnTo>
                    <a:pt x="171403" y="161925"/>
                  </a:lnTo>
                  <a:cubicBezTo>
                    <a:pt x="160882" y="161925"/>
                    <a:pt x="152353" y="153396"/>
                    <a:pt x="152353" y="142875"/>
                  </a:cubicBezTo>
                  <a:cubicBezTo>
                    <a:pt x="152353" y="132354"/>
                    <a:pt x="160882" y="123825"/>
                    <a:pt x="171403" y="123825"/>
                  </a:cubicBezTo>
                  <a:close/>
                  <a:moveTo>
                    <a:pt x="171403" y="76200"/>
                  </a:moveTo>
                  <a:lnTo>
                    <a:pt x="361903" y="76200"/>
                  </a:lnTo>
                  <a:cubicBezTo>
                    <a:pt x="372424" y="76200"/>
                    <a:pt x="380953" y="84729"/>
                    <a:pt x="380953" y="95250"/>
                  </a:cubicBezTo>
                  <a:cubicBezTo>
                    <a:pt x="380953" y="105771"/>
                    <a:pt x="372424" y="114300"/>
                    <a:pt x="361903" y="114300"/>
                  </a:cubicBezTo>
                  <a:lnTo>
                    <a:pt x="171403" y="114300"/>
                  </a:lnTo>
                  <a:cubicBezTo>
                    <a:pt x="160882" y="114300"/>
                    <a:pt x="152353" y="105771"/>
                    <a:pt x="152353" y="95250"/>
                  </a:cubicBezTo>
                  <a:cubicBezTo>
                    <a:pt x="152353" y="84729"/>
                    <a:pt x="160882" y="76200"/>
                    <a:pt x="171403" y="76200"/>
                  </a:cubicBezTo>
                  <a:close/>
                  <a:moveTo>
                    <a:pt x="266015" y="28579"/>
                  </a:moveTo>
                  <a:cubicBezTo>
                    <a:pt x="250524" y="28628"/>
                    <a:pt x="234877" y="30453"/>
                    <a:pt x="219597" y="34174"/>
                  </a:cubicBezTo>
                  <a:cubicBezTo>
                    <a:pt x="135827" y="54578"/>
                    <a:pt x="92491" y="123837"/>
                    <a:pt x="125099" y="185201"/>
                  </a:cubicBezTo>
                  <a:cubicBezTo>
                    <a:pt x="150894" y="233744"/>
                    <a:pt x="217300" y="262986"/>
                    <a:pt x="286390" y="256224"/>
                  </a:cubicBezTo>
                  <a:lnTo>
                    <a:pt x="330169" y="285759"/>
                  </a:lnTo>
                  <a:lnTo>
                    <a:pt x="341564" y="242430"/>
                  </a:lnTo>
                  <a:cubicBezTo>
                    <a:pt x="422550" y="208156"/>
                    <a:pt x="444085" y="127948"/>
                    <a:pt x="387098" y="72837"/>
                  </a:cubicBezTo>
                  <a:cubicBezTo>
                    <a:pt x="357562" y="44274"/>
                    <a:pt x="312490" y="28434"/>
                    <a:pt x="266015" y="28579"/>
                  </a:cubicBezTo>
                  <a:close/>
                  <a:moveTo>
                    <a:pt x="265852" y="1"/>
                  </a:moveTo>
                  <a:cubicBezTo>
                    <a:pt x="323945" y="-180"/>
                    <a:pt x="380285" y="19621"/>
                    <a:pt x="417205" y="55324"/>
                  </a:cubicBezTo>
                  <a:cubicBezTo>
                    <a:pt x="488440" y="124213"/>
                    <a:pt x="461521" y="224474"/>
                    <a:pt x="360288" y="267316"/>
                  </a:cubicBezTo>
                  <a:lnTo>
                    <a:pt x="346044" y="321478"/>
                  </a:lnTo>
                  <a:lnTo>
                    <a:pt x="291321" y="284558"/>
                  </a:lnTo>
                  <a:cubicBezTo>
                    <a:pt x="204959" y="293010"/>
                    <a:pt x="121951" y="256458"/>
                    <a:pt x="89707" y="195779"/>
                  </a:cubicBezTo>
                  <a:cubicBezTo>
                    <a:pt x="48947" y="119074"/>
                    <a:pt x="103116" y="32500"/>
                    <a:pt x="207829" y="6995"/>
                  </a:cubicBezTo>
                  <a:cubicBezTo>
                    <a:pt x="226929" y="2343"/>
                    <a:pt x="246488" y="63"/>
                    <a:pt x="26585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2ABDFC3-B015-C97F-6D4F-D55B3EB5FD9F}"/>
              </a:ext>
            </a:extLst>
          </p:cNvPr>
          <p:cNvSpPr>
            <a:spLocks noChangeAspect="1"/>
          </p:cNvSpPr>
          <p:nvPr/>
        </p:nvSpPr>
        <p:spPr>
          <a:xfrm>
            <a:off x="6324600" y="1748106"/>
            <a:ext cx="457200" cy="457200"/>
          </a:xfrm>
          <a:custGeom>
            <a:avLst/>
            <a:gdLst>
              <a:gd name="connsiteX0" fmla="*/ 152423 w 457200"/>
              <a:gd name="connsiteY0" fmla="*/ 295275 h 457200"/>
              <a:gd name="connsiteX1" fmla="*/ 133373 w 457200"/>
              <a:gd name="connsiteY1" fmla="*/ 314325 h 457200"/>
              <a:gd name="connsiteX2" fmla="*/ 152423 w 457200"/>
              <a:gd name="connsiteY2" fmla="*/ 333375 h 457200"/>
              <a:gd name="connsiteX3" fmla="*/ 171473 w 457200"/>
              <a:gd name="connsiteY3" fmla="*/ 314325 h 457200"/>
              <a:gd name="connsiteX4" fmla="*/ 152423 w 457200"/>
              <a:gd name="connsiteY4" fmla="*/ 295275 h 457200"/>
              <a:gd name="connsiteX5" fmla="*/ 76223 w 457200"/>
              <a:gd name="connsiteY5" fmla="*/ 295275 h 457200"/>
              <a:gd name="connsiteX6" fmla="*/ 57173 w 457200"/>
              <a:gd name="connsiteY6" fmla="*/ 314325 h 457200"/>
              <a:gd name="connsiteX7" fmla="*/ 76223 w 457200"/>
              <a:gd name="connsiteY7" fmla="*/ 333375 h 457200"/>
              <a:gd name="connsiteX8" fmla="*/ 95273 w 457200"/>
              <a:gd name="connsiteY8" fmla="*/ 314325 h 457200"/>
              <a:gd name="connsiteX9" fmla="*/ 76223 w 457200"/>
              <a:gd name="connsiteY9" fmla="*/ 295275 h 457200"/>
              <a:gd name="connsiteX10" fmla="*/ 82312 w 457200"/>
              <a:gd name="connsiteY10" fmla="*/ 213734 h 457200"/>
              <a:gd name="connsiteX11" fmla="*/ 108295 w 457200"/>
              <a:gd name="connsiteY11" fmla="*/ 245786 h 457200"/>
              <a:gd name="connsiteX12" fmla="*/ 224072 w 457200"/>
              <a:gd name="connsiteY12" fmla="*/ 296768 h 457200"/>
              <a:gd name="connsiteX13" fmla="*/ 224960 w 457200"/>
              <a:gd name="connsiteY13" fmla="*/ 296793 h 457200"/>
              <a:gd name="connsiteX14" fmla="*/ 215153 w 457200"/>
              <a:gd name="connsiteY14" fmla="*/ 300855 h 457200"/>
              <a:gd name="connsiteX15" fmla="*/ 209573 w 457200"/>
              <a:gd name="connsiteY15" fmla="*/ 314325 h 457200"/>
              <a:gd name="connsiteX16" fmla="*/ 228623 w 457200"/>
              <a:gd name="connsiteY16" fmla="*/ 333375 h 457200"/>
              <a:gd name="connsiteX17" fmla="*/ 247673 w 457200"/>
              <a:gd name="connsiteY17" fmla="*/ 314325 h 457200"/>
              <a:gd name="connsiteX18" fmla="*/ 242093 w 457200"/>
              <a:gd name="connsiteY18" fmla="*/ 300855 h 457200"/>
              <a:gd name="connsiteX19" fmla="*/ 232817 w 457200"/>
              <a:gd name="connsiteY19" fmla="*/ 297012 h 457200"/>
              <a:gd name="connsiteX20" fmla="*/ 293814 w 457200"/>
              <a:gd name="connsiteY20" fmla="*/ 298718 h 457200"/>
              <a:gd name="connsiteX21" fmla="*/ 303135 w 457200"/>
              <a:gd name="connsiteY21" fmla="*/ 305006 h 457200"/>
              <a:gd name="connsiteX22" fmla="*/ 304765 w 457200"/>
              <a:gd name="connsiteY22" fmla="*/ 310026 h 457200"/>
              <a:gd name="connsiteX23" fmla="*/ 293994 w 457200"/>
              <a:gd name="connsiteY23" fmla="*/ 356642 h 457200"/>
              <a:gd name="connsiteX24" fmla="*/ 132703 w 457200"/>
              <a:gd name="connsiteY24" fmla="*/ 427665 h 457200"/>
              <a:gd name="connsiteX25" fmla="*/ 88924 w 457200"/>
              <a:gd name="connsiteY25" fmla="*/ 457200 h 457200"/>
              <a:gd name="connsiteX26" fmla="*/ 77529 w 457200"/>
              <a:gd name="connsiteY26" fmla="*/ 413871 h 457200"/>
              <a:gd name="connsiteX27" fmla="*/ 31995 w 457200"/>
              <a:gd name="connsiteY27" fmla="*/ 244278 h 457200"/>
              <a:gd name="connsiteX28" fmla="*/ 171403 w 457200"/>
              <a:gd name="connsiteY28" fmla="*/ 171450 h 457200"/>
              <a:gd name="connsiteX29" fmla="*/ 285703 w 457200"/>
              <a:gd name="connsiteY29" fmla="*/ 171450 h 457200"/>
              <a:gd name="connsiteX30" fmla="*/ 304753 w 457200"/>
              <a:gd name="connsiteY30" fmla="*/ 190500 h 457200"/>
              <a:gd name="connsiteX31" fmla="*/ 285703 w 457200"/>
              <a:gd name="connsiteY31" fmla="*/ 209550 h 457200"/>
              <a:gd name="connsiteX32" fmla="*/ 171403 w 457200"/>
              <a:gd name="connsiteY32" fmla="*/ 209550 h 457200"/>
              <a:gd name="connsiteX33" fmla="*/ 152353 w 457200"/>
              <a:gd name="connsiteY33" fmla="*/ 190500 h 457200"/>
              <a:gd name="connsiteX34" fmla="*/ 171403 w 457200"/>
              <a:gd name="connsiteY34" fmla="*/ 171450 h 457200"/>
              <a:gd name="connsiteX35" fmla="*/ 171403 w 457200"/>
              <a:gd name="connsiteY35" fmla="*/ 123825 h 457200"/>
              <a:gd name="connsiteX36" fmla="*/ 361903 w 457200"/>
              <a:gd name="connsiteY36" fmla="*/ 123825 h 457200"/>
              <a:gd name="connsiteX37" fmla="*/ 380953 w 457200"/>
              <a:gd name="connsiteY37" fmla="*/ 142875 h 457200"/>
              <a:gd name="connsiteX38" fmla="*/ 361903 w 457200"/>
              <a:gd name="connsiteY38" fmla="*/ 161925 h 457200"/>
              <a:gd name="connsiteX39" fmla="*/ 171403 w 457200"/>
              <a:gd name="connsiteY39" fmla="*/ 161925 h 457200"/>
              <a:gd name="connsiteX40" fmla="*/ 152353 w 457200"/>
              <a:gd name="connsiteY40" fmla="*/ 142875 h 457200"/>
              <a:gd name="connsiteX41" fmla="*/ 171403 w 457200"/>
              <a:gd name="connsiteY41" fmla="*/ 123825 h 457200"/>
              <a:gd name="connsiteX42" fmla="*/ 171403 w 457200"/>
              <a:gd name="connsiteY42" fmla="*/ 76200 h 457200"/>
              <a:gd name="connsiteX43" fmla="*/ 361903 w 457200"/>
              <a:gd name="connsiteY43" fmla="*/ 76200 h 457200"/>
              <a:gd name="connsiteX44" fmla="*/ 380953 w 457200"/>
              <a:gd name="connsiteY44" fmla="*/ 95250 h 457200"/>
              <a:gd name="connsiteX45" fmla="*/ 361903 w 457200"/>
              <a:gd name="connsiteY45" fmla="*/ 114300 h 457200"/>
              <a:gd name="connsiteX46" fmla="*/ 171403 w 457200"/>
              <a:gd name="connsiteY46" fmla="*/ 114300 h 457200"/>
              <a:gd name="connsiteX47" fmla="*/ 152353 w 457200"/>
              <a:gd name="connsiteY47" fmla="*/ 95250 h 457200"/>
              <a:gd name="connsiteX48" fmla="*/ 171403 w 457200"/>
              <a:gd name="connsiteY48" fmla="*/ 76200 h 457200"/>
              <a:gd name="connsiteX49" fmla="*/ 266015 w 457200"/>
              <a:gd name="connsiteY49" fmla="*/ 28579 h 457200"/>
              <a:gd name="connsiteX50" fmla="*/ 219597 w 457200"/>
              <a:gd name="connsiteY50" fmla="*/ 34174 h 457200"/>
              <a:gd name="connsiteX51" fmla="*/ 125099 w 457200"/>
              <a:gd name="connsiteY51" fmla="*/ 185201 h 457200"/>
              <a:gd name="connsiteX52" fmla="*/ 286390 w 457200"/>
              <a:gd name="connsiteY52" fmla="*/ 256224 h 457200"/>
              <a:gd name="connsiteX53" fmla="*/ 330169 w 457200"/>
              <a:gd name="connsiteY53" fmla="*/ 285759 h 457200"/>
              <a:gd name="connsiteX54" fmla="*/ 341564 w 457200"/>
              <a:gd name="connsiteY54" fmla="*/ 242430 h 457200"/>
              <a:gd name="connsiteX55" fmla="*/ 387098 w 457200"/>
              <a:gd name="connsiteY55" fmla="*/ 72837 h 457200"/>
              <a:gd name="connsiteX56" fmla="*/ 266015 w 457200"/>
              <a:gd name="connsiteY56" fmla="*/ 28579 h 457200"/>
              <a:gd name="connsiteX57" fmla="*/ 265852 w 457200"/>
              <a:gd name="connsiteY57" fmla="*/ 1 h 457200"/>
              <a:gd name="connsiteX58" fmla="*/ 417205 w 457200"/>
              <a:gd name="connsiteY58" fmla="*/ 55324 h 457200"/>
              <a:gd name="connsiteX59" fmla="*/ 360288 w 457200"/>
              <a:gd name="connsiteY59" fmla="*/ 267316 h 457200"/>
              <a:gd name="connsiteX60" fmla="*/ 346044 w 457200"/>
              <a:gd name="connsiteY60" fmla="*/ 321478 h 457200"/>
              <a:gd name="connsiteX61" fmla="*/ 291321 w 457200"/>
              <a:gd name="connsiteY61" fmla="*/ 284558 h 457200"/>
              <a:gd name="connsiteX62" fmla="*/ 89707 w 457200"/>
              <a:gd name="connsiteY62" fmla="*/ 195779 h 457200"/>
              <a:gd name="connsiteX63" fmla="*/ 207829 w 457200"/>
              <a:gd name="connsiteY63" fmla="*/ 6995 h 457200"/>
              <a:gd name="connsiteX64" fmla="*/ 265852 w 457200"/>
              <a:gd name="connsiteY64" fmla="*/ 1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57200" h="457200">
                <a:moveTo>
                  <a:pt x="152423" y="295275"/>
                </a:moveTo>
                <a:cubicBezTo>
                  <a:pt x="141902" y="295275"/>
                  <a:pt x="133373" y="303804"/>
                  <a:pt x="133373" y="314325"/>
                </a:cubicBezTo>
                <a:cubicBezTo>
                  <a:pt x="133373" y="324846"/>
                  <a:pt x="141902" y="333375"/>
                  <a:pt x="152423" y="333375"/>
                </a:cubicBezTo>
                <a:cubicBezTo>
                  <a:pt x="162944" y="333375"/>
                  <a:pt x="171473" y="324846"/>
                  <a:pt x="171473" y="314325"/>
                </a:cubicBezTo>
                <a:cubicBezTo>
                  <a:pt x="171473" y="303804"/>
                  <a:pt x="162944" y="295275"/>
                  <a:pt x="152423" y="295275"/>
                </a:cubicBezTo>
                <a:close/>
                <a:moveTo>
                  <a:pt x="76223" y="295275"/>
                </a:moveTo>
                <a:cubicBezTo>
                  <a:pt x="65702" y="295275"/>
                  <a:pt x="57173" y="303804"/>
                  <a:pt x="57173" y="314325"/>
                </a:cubicBezTo>
                <a:cubicBezTo>
                  <a:pt x="57173" y="324846"/>
                  <a:pt x="65702" y="333375"/>
                  <a:pt x="76223" y="333375"/>
                </a:cubicBezTo>
                <a:cubicBezTo>
                  <a:pt x="86744" y="333375"/>
                  <a:pt x="95273" y="324846"/>
                  <a:pt x="95273" y="314325"/>
                </a:cubicBezTo>
                <a:cubicBezTo>
                  <a:pt x="95273" y="303804"/>
                  <a:pt x="86744" y="295275"/>
                  <a:pt x="76223" y="295275"/>
                </a:cubicBezTo>
                <a:close/>
                <a:moveTo>
                  <a:pt x="82312" y="213734"/>
                </a:moveTo>
                <a:lnTo>
                  <a:pt x="108295" y="245786"/>
                </a:lnTo>
                <a:cubicBezTo>
                  <a:pt x="138360" y="271807"/>
                  <a:pt x="179125" y="289758"/>
                  <a:pt x="224072" y="296768"/>
                </a:cubicBezTo>
                <a:lnTo>
                  <a:pt x="224960" y="296793"/>
                </a:lnTo>
                <a:lnTo>
                  <a:pt x="215153" y="300855"/>
                </a:lnTo>
                <a:cubicBezTo>
                  <a:pt x="211705" y="304302"/>
                  <a:pt x="209573" y="309065"/>
                  <a:pt x="209573" y="314325"/>
                </a:cubicBezTo>
                <a:cubicBezTo>
                  <a:pt x="209573" y="324846"/>
                  <a:pt x="218102" y="333375"/>
                  <a:pt x="228623" y="333375"/>
                </a:cubicBezTo>
                <a:cubicBezTo>
                  <a:pt x="239144" y="333375"/>
                  <a:pt x="247673" y="324846"/>
                  <a:pt x="247673" y="314325"/>
                </a:cubicBezTo>
                <a:cubicBezTo>
                  <a:pt x="247673" y="309065"/>
                  <a:pt x="245541" y="304302"/>
                  <a:pt x="242093" y="300855"/>
                </a:cubicBezTo>
                <a:lnTo>
                  <a:pt x="232817" y="297012"/>
                </a:lnTo>
                <a:lnTo>
                  <a:pt x="293814" y="298718"/>
                </a:lnTo>
                <a:lnTo>
                  <a:pt x="303135" y="305006"/>
                </a:lnTo>
                <a:lnTo>
                  <a:pt x="304765" y="310026"/>
                </a:lnTo>
                <a:cubicBezTo>
                  <a:pt x="305551" y="325467"/>
                  <a:pt x="302146" y="341301"/>
                  <a:pt x="293994" y="356642"/>
                </a:cubicBezTo>
                <a:cubicBezTo>
                  <a:pt x="268199" y="405185"/>
                  <a:pt x="201793" y="434427"/>
                  <a:pt x="132703" y="427665"/>
                </a:cubicBezTo>
                <a:lnTo>
                  <a:pt x="88924" y="457200"/>
                </a:lnTo>
                <a:lnTo>
                  <a:pt x="77529" y="413871"/>
                </a:lnTo>
                <a:cubicBezTo>
                  <a:pt x="-3457" y="379597"/>
                  <a:pt x="-24992" y="299389"/>
                  <a:pt x="31995" y="244278"/>
                </a:cubicBezTo>
                <a:close/>
                <a:moveTo>
                  <a:pt x="171403" y="171450"/>
                </a:moveTo>
                <a:lnTo>
                  <a:pt x="285703" y="171450"/>
                </a:lnTo>
                <a:cubicBezTo>
                  <a:pt x="296224" y="171450"/>
                  <a:pt x="304753" y="179979"/>
                  <a:pt x="304753" y="190500"/>
                </a:cubicBezTo>
                <a:cubicBezTo>
                  <a:pt x="304753" y="201021"/>
                  <a:pt x="296224" y="209550"/>
                  <a:pt x="285703" y="209550"/>
                </a:cubicBezTo>
                <a:lnTo>
                  <a:pt x="171403" y="209550"/>
                </a:lnTo>
                <a:cubicBezTo>
                  <a:pt x="160882" y="209550"/>
                  <a:pt x="152353" y="201021"/>
                  <a:pt x="152353" y="190500"/>
                </a:cubicBezTo>
                <a:cubicBezTo>
                  <a:pt x="152353" y="179979"/>
                  <a:pt x="160882" y="171450"/>
                  <a:pt x="171403" y="171450"/>
                </a:cubicBezTo>
                <a:close/>
                <a:moveTo>
                  <a:pt x="171403" y="123825"/>
                </a:moveTo>
                <a:lnTo>
                  <a:pt x="361903" y="123825"/>
                </a:lnTo>
                <a:cubicBezTo>
                  <a:pt x="372424" y="123825"/>
                  <a:pt x="380953" y="132354"/>
                  <a:pt x="380953" y="142875"/>
                </a:cubicBezTo>
                <a:cubicBezTo>
                  <a:pt x="380953" y="153396"/>
                  <a:pt x="372424" y="161925"/>
                  <a:pt x="361903" y="161925"/>
                </a:cubicBezTo>
                <a:lnTo>
                  <a:pt x="171403" y="161925"/>
                </a:lnTo>
                <a:cubicBezTo>
                  <a:pt x="160882" y="161925"/>
                  <a:pt x="152353" y="153396"/>
                  <a:pt x="152353" y="142875"/>
                </a:cubicBezTo>
                <a:cubicBezTo>
                  <a:pt x="152353" y="132354"/>
                  <a:pt x="160882" y="123825"/>
                  <a:pt x="171403" y="123825"/>
                </a:cubicBezTo>
                <a:close/>
                <a:moveTo>
                  <a:pt x="171403" y="76200"/>
                </a:moveTo>
                <a:lnTo>
                  <a:pt x="361903" y="76200"/>
                </a:lnTo>
                <a:cubicBezTo>
                  <a:pt x="372424" y="76200"/>
                  <a:pt x="380953" y="84729"/>
                  <a:pt x="380953" y="95250"/>
                </a:cubicBezTo>
                <a:cubicBezTo>
                  <a:pt x="380953" y="105771"/>
                  <a:pt x="372424" y="114300"/>
                  <a:pt x="361903" y="114300"/>
                </a:cubicBezTo>
                <a:lnTo>
                  <a:pt x="171403" y="114300"/>
                </a:lnTo>
                <a:cubicBezTo>
                  <a:pt x="160882" y="114300"/>
                  <a:pt x="152353" y="105771"/>
                  <a:pt x="152353" y="95250"/>
                </a:cubicBezTo>
                <a:cubicBezTo>
                  <a:pt x="152353" y="84729"/>
                  <a:pt x="160882" y="76200"/>
                  <a:pt x="171403" y="76200"/>
                </a:cubicBezTo>
                <a:close/>
                <a:moveTo>
                  <a:pt x="266015" y="28579"/>
                </a:moveTo>
                <a:cubicBezTo>
                  <a:pt x="250524" y="28628"/>
                  <a:pt x="234877" y="30453"/>
                  <a:pt x="219597" y="34174"/>
                </a:cubicBezTo>
                <a:cubicBezTo>
                  <a:pt x="135827" y="54578"/>
                  <a:pt x="92491" y="123837"/>
                  <a:pt x="125099" y="185201"/>
                </a:cubicBezTo>
                <a:cubicBezTo>
                  <a:pt x="150894" y="233744"/>
                  <a:pt x="217300" y="262986"/>
                  <a:pt x="286390" y="256224"/>
                </a:cubicBezTo>
                <a:lnTo>
                  <a:pt x="330169" y="285759"/>
                </a:lnTo>
                <a:lnTo>
                  <a:pt x="341564" y="242430"/>
                </a:lnTo>
                <a:cubicBezTo>
                  <a:pt x="422550" y="208156"/>
                  <a:pt x="444085" y="127948"/>
                  <a:pt x="387098" y="72837"/>
                </a:cubicBezTo>
                <a:cubicBezTo>
                  <a:pt x="357562" y="44274"/>
                  <a:pt x="312490" y="28434"/>
                  <a:pt x="266015" y="28579"/>
                </a:cubicBezTo>
                <a:close/>
                <a:moveTo>
                  <a:pt x="265852" y="1"/>
                </a:moveTo>
                <a:cubicBezTo>
                  <a:pt x="323945" y="-180"/>
                  <a:pt x="380285" y="19621"/>
                  <a:pt x="417205" y="55324"/>
                </a:cubicBezTo>
                <a:cubicBezTo>
                  <a:pt x="488440" y="124213"/>
                  <a:pt x="461521" y="224474"/>
                  <a:pt x="360288" y="267316"/>
                </a:cubicBezTo>
                <a:lnTo>
                  <a:pt x="346044" y="321478"/>
                </a:lnTo>
                <a:lnTo>
                  <a:pt x="291321" y="284558"/>
                </a:lnTo>
                <a:cubicBezTo>
                  <a:pt x="204959" y="293010"/>
                  <a:pt x="121951" y="256458"/>
                  <a:pt x="89707" y="195779"/>
                </a:cubicBezTo>
                <a:cubicBezTo>
                  <a:pt x="48947" y="119074"/>
                  <a:pt x="103116" y="32500"/>
                  <a:pt x="207829" y="6995"/>
                </a:cubicBezTo>
                <a:cubicBezTo>
                  <a:pt x="226929" y="2343"/>
                  <a:pt x="246488" y="63"/>
                  <a:pt x="265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5700F4-2F79-0A78-7DB8-3A27801AC0AF}"/>
              </a:ext>
            </a:extLst>
          </p:cNvPr>
          <p:cNvGrpSpPr>
            <a:grpSpLocks noChangeAspect="1"/>
          </p:cNvGrpSpPr>
          <p:nvPr/>
        </p:nvGrpSpPr>
        <p:grpSpPr>
          <a:xfrm>
            <a:off x="14716125" y="9566505"/>
            <a:ext cx="3571875" cy="714375"/>
            <a:chOff x="0" y="3117668"/>
            <a:chExt cx="14287500" cy="28575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9791DE3-FD52-87C9-C6DE-6E068F2789F9}"/>
                </a:ext>
              </a:extLst>
            </p:cNvPr>
            <p:cNvSpPr/>
            <p:nvPr/>
          </p:nvSpPr>
          <p:spPr>
            <a:xfrm>
              <a:off x="0" y="3117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7C166-4CD1-1EE3-17DE-86CFB7C46237}"/>
                </a:ext>
              </a:extLst>
            </p:cNvPr>
            <p:cNvSpPr/>
            <p:nvPr/>
          </p:nvSpPr>
          <p:spPr>
            <a:xfrm>
              <a:off x="2286000" y="3117668"/>
              <a:ext cx="571500" cy="2857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C4F61BF-0398-A054-97B8-D594EC170F03}"/>
                </a:ext>
              </a:extLst>
            </p:cNvPr>
            <p:cNvSpPr/>
            <p:nvPr/>
          </p:nvSpPr>
          <p:spPr>
            <a:xfrm>
              <a:off x="0" y="5403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BB1BCB1-9A5E-552C-7E11-363B66937FA4}"/>
                </a:ext>
              </a:extLst>
            </p:cNvPr>
            <p:cNvSpPr/>
            <p:nvPr/>
          </p:nvSpPr>
          <p:spPr>
            <a:xfrm>
              <a:off x="0" y="4260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389C5FB-DC71-715F-E14E-7626F6E8232D}"/>
                </a:ext>
              </a:extLst>
            </p:cNvPr>
            <p:cNvSpPr/>
            <p:nvPr/>
          </p:nvSpPr>
          <p:spPr>
            <a:xfrm>
              <a:off x="0" y="4260668"/>
              <a:ext cx="571500" cy="171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1163F9F-8D10-AEAB-5BA8-CF7A8B3C9842}"/>
                </a:ext>
              </a:extLst>
            </p:cNvPr>
            <p:cNvSpPr/>
            <p:nvPr/>
          </p:nvSpPr>
          <p:spPr>
            <a:xfrm>
              <a:off x="2286000" y="3117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D2212E7-C579-9F7C-461B-5EF08C3082E1}"/>
                </a:ext>
              </a:extLst>
            </p:cNvPr>
            <p:cNvSpPr/>
            <p:nvPr/>
          </p:nvSpPr>
          <p:spPr>
            <a:xfrm>
              <a:off x="2286000" y="5403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00C12A0-0A17-FE8F-A088-CD1241E804E1}"/>
                </a:ext>
              </a:extLst>
            </p:cNvPr>
            <p:cNvSpPr/>
            <p:nvPr/>
          </p:nvSpPr>
          <p:spPr>
            <a:xfrm>
              <a:off x="4572000" y="3117668"/>
              <a:ext cx="571500" cy="2857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840453E-86FA-6BD6-9E4D-BB6C718CF562}"/>
                </a:ext>
              </a:extLst>
            </p:cNvPr>
            <p:cNvSpPr/>
            <p:nvPr/>
          </p:nvSpPr>
          <p:spPr>
            <a:xfrm>
              <a:off x="4572000" y="3117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523055F-BFAD-9E99-102E-43F910AEF831}"/>
                </a:ext>
              </a:extLst>
            </p:cNvPr>
            <p:cNvSpPr/>
            <p:nvPr/>
          </p:nvSpPr>
          <p:spPr>
            <a:xfrm>
              <a:off x="4572000" y="5403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CD23B70-4D93-AD24-7CD2-A736B4F57211}"/>
                </a:ext>
              </a:extLst>
            </p:cNvPr>
            <p:cNvSpPr/>
            <p:nvPr/>
          </p:nvSpPr>
          <p:spPr>
            <a:xfrm>
              <a:off x="6858000" y="3117668"/>
              <a:ext cx="571500" cy="2857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A40184B-FF12-6318-AB65-203F6A6395FD}"/>
                </a:ext>
              </a:extLst>
            </p:cNvPr>
            <p:cNvSpPr/>
            <p:nvPr/>
          </p:nvSpPr>
          <p:spPr>
            <a:xfrm>
              <a:off x="6858000" y="3117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94F5DBA-1F44-C0C5-60FD-98BE9DA5B74B}"/>
                </a:ext>
              </a:extLst>
            </p:cNvPr>
            <p:cNvSpPr/>
            <p:nvPr/>
          </p:nvSpPr>
          <p:spPr>
            <a:xfrm>
              <a:off x="6858000" y="5403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2921A02-05A4-E6AF-C174-A6CC54E89C48}"/>
                </a:ext>
              </a:extLst>
            </p:cNvPr>
            <p:cNvSpPr/>
            <p:nvPr/>
          </p:nvSpPr>
          <p:spPr>
            <a:xfrm>
              <a:off x="6858000" y="4260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051B36D-1FAD-D1CC-B3D8-4D00A9E210B2}"/>
                </a:ext>
              </a:extLst>
            </p:cNvPr>
            <p:cNvSpPr/>
            <p:nvPr/>
          </p:nvSpPr>
          <p:spPr>
            <a:xfrm>
              <a:off x="9144000" y="3117668"/>
              <a:ext cx="571500" cy="171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B9E74A5-A059-74C9-9002-936636B595BC}"/>
                </a:ext>
              </a:extLst>
            </p:cNvPr>
            <p:cNvSpPr/>
            <p:nvPr/>
          </p:nvSpPr>
          <p:spPr>
            <a:xfrm>
              <a:off x="9144000" y="3117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10F9C34-5C15-727B-9461-F8761217CC33}"/>
                </a:ext>
              </a:extLst>
            </p:cNvPr>
            <p:cNvSpPr/>
            <p:nvPr/>
          </p:nvSpPr>
          <p:spPr>
            <a:xfrm>
              <a:off x="9144000" y="5403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7662567-0EDE-327C-7111-309B68C067E9}"/>
                </a:ext>
              </a:extLst>
            </p:cNvPr>
            <p:cNvSpPr/>
            <p:nvPr/>
          </p:nvSpPr>
          <p:spPr>
            <a:xfrm>
              <a:off x="9144000" y="4260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C395CB7-6D12-665D-684C-F38EBA191526}"/>
                </a:ext>
              </a:extLst>
            </p:cNvPr>
            <p:cNvSpPr/>
            <p:nvPr/>
          </p:nvSpPr>
          <p:spPr>
            <a:xfrm>
              <a:off x="11430000" y="4260668"/>
              <a:ext cx="571500" cy="171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BD7B972A-06EA-E591-FB8D-A5ADC4965CFB}"/>
                </a:ext>
              </a:extLst>
            </p:cNvPr>
            <p:cNvSpPr/>
            <p:nvPr/>
          </p:nvSpPr>
          <p:spPr>
            <a:xfrm>
              <a:off x="11430000" y="3117668"/>
              <a:ext cx="571500" cy="171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84A6142-ECE9-DDB3-7F96-2759FE1FFC01}"/>
                </a:ext>
              </a:extLst>
            </p:cNvPr>
            <p:cNvSpPr/>
            <p:nvPr/>
          </p:nvSpPr>
          <p:spPr>
            <a:xfrm>
              <a:off x="11430000" y="3117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5E5A33A7-E6BC-285E-F3CE-FB5FA334D9AE}"/>
                </a:ext>
              </a:extLst>
            </p:cNvPr>
            <p:cNvSpPr/>
            <p:nvPr/>
          </p:nvSpPr>
          <p:spPr>
            <a:xfrm>
              <a:off x="11430000" y="5403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68E11409-4156-F3CD-26A6-246A2EC4B62C}"/>
                </a:ext>
              </a:extLst>
            </p:cNvPr>
            <p:cNvSpPr/>
            <p:nvPr/>
          </p:nvSpPr>
          <p:spPr>
            <a:xfrm>
              <a:off x="11430000" y="4260668"/>
              <a:ext cx="2857500" cy="571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0B430B5-8474-34E2-12EF-72529F2C2194}"/>
                </a:ext>
              </a:extLst>
            </p:cNvPr>
            <p:cNvSpPr/>
            <p:nvPr/>
          </p:nvSpPr>
          <p:spPr>
            <a:xfrm>
              <a:off x="13716000" y="4260668"/>
              <a:ext cx="571500" cy="171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986306B-D349-ECEF-2539-488221517828}"/>
              </a:ext>
            </a:extLst>
          </p:cNvPr>
          <p:cNvGrpSpPr/>
          <p:nvPr/>
        </p:nvGrpSpPr>
        <p:grpSpPr>
          <a:xfrm>
            <a:off x="0" y="5960880"/>
            <a:ext cx="9360000" cy="4320000"/>
            <a:chOff x="4824000" y="2983500"/>
            <a:chExt cx="9360000" cy="432000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8C6DEA74-37FC-7DA9-DC69-2E66EB5D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4000" y="2983500"/>
              <a:ext cx="5760000" cy="43200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E683B7C-BAAC-96D1-8A99-7C0EA7A96235}"/>
                </a:ext>
              </a:extLst>
            </p:cNvPr>
            <p:cNvSpPr/>
            <p:nvPr/>
          </p:nvSpPr>
          <p:spPr>
            <a:xfrm>
              <a:off x="4824000" y="4063500"/>
              <a:ext cx="1440000" cy="21600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AFD67B63-3A6C-2CE2-D7EB-9E799020BAC3}"/>
                </a:ext>
              </a:extLst>
            </p:cNvPr>
            <p:cNvSpPr/>
            <p:nvPr/>
          </p:nvSpPr>
          <p:spPr>
            <a:xfrm flipH="1">
              <a:off x="4824000" y="2983500"/>
              <a:ext cx="1440000" cy="1080000"/>
            </a:xfrm>
            <a:prstGeom prst="rt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EF9EEE19-B965-5129-65A4-CB789F1E1389}"/>
                </a:ext>
              </a:extLst>
            </p:cNvPr>
            <p:cNvSpPr/>
            <p:nvPr/>
          </p:nvSpPr>
          <p:spPr>
            <a:xfrm flipH="1" flipV="1">
              <a:off x="4824000" y="6223500"/>
              <a:ext cx="1440000" cy="1080000"/>
            </a:xfrm>
            <a:prstGeom prst="rt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A199EB40-013B-B5DF-A6F1-76573971C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000" y="2983500"/>
              <a:ext cx="4320000" cy="4320000"/>
            </a:xfrm>
            <a:prstGeom prst="ellips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B6ADFF89-882E-AB94-454A-5425530FBF29}"/>
                </a:ext>
              </a:extLst>
            </p:cNvPr>
            <p:cNvSpPr/>
            <p:nvPr/>
          </p:nvSpPr>
          <p:spPr>
            <a:xfrm>
              <a:off x="7704000" y="6727500"/>
              <a:ext cx="2880000" cy="57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9" name="直角三角形 128">
              <a:extLst>
                <a:ext uri="{FF2B5EF4-FFF2-40B4-BE49-F238E27FC236}">
                  <a16:creationId xmlns:a16="http://schemas.microsoft.com/office/drawing/2014/main" id="{19BC0AB8-E9EC-52F5-3C78-1708F5DF155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04000" y="6727500"/>
              <a:ext cx="576000" cy="576000"/>
            </a:xfrm>
            <a:prstGeom prst="rt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直角三角形 129">
              <a:extLst>
                <a:ext uri="{FF2B5EF4-FFF2-40B4-BE49-F238E27FC236}">
                  <a16:creationId xmlns:a16="http://schemas.microsoft.com/office/drawing/2014/main" id="{421EFC62-E652-2182-090C-58819A7F3751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10008000" y="6727500"/>
              <a:ext cx="576000" cy="576000"/>
            </a:xfrm>
            <a:prstGeom prst="rt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E1924EF7-49B4-8317-7E41-18411EC6F17B}"/>
                </a:ext>
              </a:extLst>
            </p:cNvPr>
            <p:cNvSpPr/>
            <p:nvPr/>
          </p:nvSpPr>
          <p:spPr>
            <a:xfrm flipV="1">
              <a:off x="7704000" y="2983500"/>
              <a:ext cx="2880000" cy="576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直角三角形 131">
              <a:extLst>
                <a:ext uri="{FF2B5EF4-FFF2-40B4-BE49-F238E27FC236}">
                  <a16:creationId xmlns:a16="http://schemas.microsoft.com/office/drawing/2014/main" id="{3D0096CD-25FE-5AD7-F454-56E0FF9DB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4000" y="2983500"/>
              <a:ext cx="576000" cy="576000"/>
            </a:xfrm>
            <a:prstGeom prst="rt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直角三角形 132">
              <a:extLst>
                <a:ext uri="{FF2B5EF4-FFF2-40B4-BE49-F238E27FC236}">
                  <a16:creationId xmlns:a16="http://schemas.microsoft.com/office/drawing/2014/main" id="{215C6566-CCB4-B280-10C3-DAD960B0509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008000" y="2983500"/>
              <a:ext cx="576000" cy="576000"/>
            </a:xfrm>
            <a:prstGeom prst="rt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BC89DF3F-189E-F07F-827E-27BA58120275}"/>
              </a:ext>
            </a:extLst>
          </p:cNvPr>
          <p:cNvGrpSpPr/>
          <p:nvPr/>
        </p:nvGrpSpPr>
        <p:grpSpPr>
          <a:xfrm>
            <a:off x="10294756" y="6057900"/>
            <a:ext cx="4267200" cy="4267200"/>
            <a:chOff x="7010400" y="3009899"/>
            <a:chExt cx="4267200" cy="4267200"/>
          </a:xfrm>
        </p:grpSpPr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3ED2F219-AAE5-3A1E-CDF5-5AD31B693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0400" y="3009899"/>
              <a:ext cx="4267200" cy="4267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二等辺三角形 133">
              <a:extLst>
                <a:ext uri="{FF2B5EF4-FFF2-40B4-BE49-F238E27FC236}">
                  <a16:creationId xmlns:a16="http://schemas.microsoft.com/office/drawing/2014/main" id="{4BB2A9B8-8C25-DB26-6AF2-989A47DBE629}"/>
                </a:ext>
              </a:extLst>
            </p:cNvPr>
            <p:cNvSpPr>
              <a:spLocks/>
            </p:cNvSpPr>
            <p:nvPr/>
          </p:nvSpPr>
          <p:spPr>
            <a:xfrm>
              <a:off x="7764256" y="5848349"/>
              <a:ext cx="2759488" cy="1428750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二等辺三角形 134">
              <a:extLst>
                <a:ext uri="{FF2B5EF4-FFF2-40B4-BE49-F238E27FC236}">
                  <a16:creationId xmlns:a16="http://schemas.microsoft.com/office/drawing/2014/main" id="{307FB952-BE65-45F2-7CC9-CD71A8AD1D09}"/>
                </a:ext>
              </a:extLst>
            </p:cNvPr>
            <p:cNvSpPr>
              <a:spLocks/>
            </p:cNvSpPr>
            <p:nvPr/>
          </p:nvSpPr>
          <p:spPr>
            <a:xfrm rot="10800000">
              <a:off x="7764256" y="3009901"/>
              <a:ext cx="2759488" cy="1428750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0ED3F108-0FF1-9C79-BC6F-E5C47A6121DF}"/>
                </a:ext>
              </a:extLst>
            </p:cNvPr>
            <p:cNvSpPr/>
            <p:nvPr/>
          </p:nvSpPr>
          <p:spPr>
            <a:xfrm>
              <a:off x="9067800" y="3009899"/>
              <a:ext cx="152400" cy="4267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EF95CC80-FD11-B14E-24C5-074AB500BFCD}"/>
              </a:ext>
            </a:extLst>
          </p:cNvPr>
          <p:cNvGrpSpPr/>
          <p:nvPr/>
        </p:nvGrpSpPr>
        <p:grpSpPr>
          <a:xfrm>
            <a:off x="12153106" y="150019"/>
            <a:ext cx="4419600" cy="1828800"/>
            <a:chOff x="1341119" y="3886200"/>
            <a:chExt cx="4419600" cy="1828800"/>
          </a:xfrm>
        </p:grpSpPr>
        <p:sp>
          <p:nvSpPr>
            <p:cNvPr id="177" name="四角形: 角を丸くする 176">
              <a:extLst>
                <a:ext uri="{FF2B5EF4-FFF2-40B4-BE49-F238E27FC236}">
                  <a16:creationId xmlns:a16="http://schemas.microsoft.com/office/drawing/2014/main" id="{E307D2CE-075D-0125-22C2-646FBFB5EC0E}"/>
                </a:ext>
              </a:extLst>
            </p:cNvPr>
            <p:cNvSpPr/>
            <p:nvPr/>
          </p:nvSpPr>
          <p:spPr>
            <a:xfrm>
              <a:off x="1341119" y="3886200"/>
              <a:ext cx="4114800" cy="1828800"/>
            </a:xfrm>
            <a:prstGeom prst="roundRect">
              <a:avLst>
                <a:gd name="adj" fmla="val 7813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Rounded M+ 1c bold" panose="020B0702020203020207" pitchFamily="50" charset="-128"/>
                  <a:ea typeface="Rounded M+ 1c bold" panose="020B0702020203020207" pitchFamily="50" charset="-128"/>
                  <a:cs typeface="Rounded M+ 1c bold" panose="020B0702020203020207" pitchFamily="50" charset="-128"/>
                </a:rPr>
                <a:t>432x192</a:t>
              </a:r>
            </a:p>
          </p:txBody>
        </p:sp>
        <p:sp>
          <p:nvSpPr>
            <p:cNvPr id="178" name="四角形: 角を丸くする 177">
              <a:extLst>
                <a:ext uri="{FF2B5EF4-FFF2-40B4-BE49-F238E27FC236}">
                  <a16:creationId xmlns:a16="http://schemas.microsoft.com/office/drawing/2014/main" id="{F2099A6E-5013-1B4E-B9E9-994CB59D2D03}"/>
                </a:ext>
              </a:extLst>
            </p:cNvPr>
            <p:cNvSpPr/>
            <p:nvPr/>
          </p:nvSpPr>
          <p:spPr>
            <a:xfrm flipH="1">
              <a:off x="5151119" y="3886200"/>
              <a:ext cx="609600" cy="914400"/>
            </a:xfrm>
            <a:prstGeom prst="roundRect">
              <a:avLst>
                <a:gd name="adj" fmla="val 23437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endParaRPr>
            </a:p>
          </p:txBody>
        </p:sp>
        <p:sp>
          <p:nvSpPr>
            <p:cNvPr id="179" name="直角三角形 178">
              <a:extLst>
                <a:ext uri="{FF2B5EF4-FFF2-40B4-BE49-F238E27FC236}">
                  <a16:creationId xmlns:a16="http://schemas.microsoft.com/office/drawing/2014/main" id="{ECA34157-B9D3-DE48-1286-57245EFF191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55919" y="4800600"/>
              <a:ext cx="304800" cy="3048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599EAD42-8731-DAA9-14D8-5F324ED23D71}"/>
                </a:ext>
              </a:extLst>
            </p:cNvPr>
            <p:cNvSpPr/>
            <p:nvPr/>
          </p:nvSpPr>
          <p:spPr>
            <a:xfrm>
              <a:off x="4236719" y="3886200"/>
              <a:ext cx="1219200" cy="609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1F36F05F-9CB5-A617-E88E-D9E4F3C2DFC1}"/>
                </a:ext>
              </a:extLst>
            </p:cNvPr>
            <p:cNvSpPr/>
            <p:nvPr/>
          </p:nvSpPr>
          <p:spPr>
            <a:xfrm>
              <a:off x="4541519" y="4191000"/>
              <a:ext cx="1219200" cy="609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1D51593B-5063-99E4-8CE5-42F584DB49EB}"/>
              </a:ext>
            </a:extLst>
          </p:cNvPr>
          <p:cNvGrpSpPr/>
          <p:nvPr/>
        </p:nvGrpSpPr>
        <p:grpSpPr>
          <a:xfrm>
            <a:off x="11353006" y="2208502"/>
            <a:ext cx="6705600" cy="1828800"/>
            <a:chOff x="7037632" y="417602"/>
            <a:chExt cx="6705600" cy="1828800"/>
          </a:xfrm>
        </p:grpSpPr>
        <p:sp>
          <p:nvSpPr>
            <p:cNvPr id="183" name="四角形: 角を丸くする 182">
              <a:extLst>
                <a:ext uri="{FF2B5EF4-FFF2-40B4-BE49-F238E27FC236}">
                  <a16:creationId xmlns:a16="http://schemas.microsoft.com/office/drawing/2014/main" id="{A67CD1FB-43EC-B857-41AD-0017C718D411}"/>
                </a:ext>
              </a:extLst>
            </p:cNvPr>
            <p:cNvSpPr/>
            <p:nvPr/>
          </p:nvSpPr>
          <p:spPr>
            <a:xfrm>
              <a:off x="7037632" y="417602"/>
              <a:ext cx="6400800" cy="1828800"/>
            </a:xfrm>
            <a:prstGeom prst="roundRect">
              <a:avLst>
                <a:gd name="adj" fmla="val 7813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/>
                  </a:solidFill>
                  <a:latin typeface="Rounded M+ 1c bold" panose="020B0702020203020207" pitchFamily="50" charset="-128"/>
                  <a:ea typeface="Rounded M+ 1c bold" panose="020B0702020203020207" pitchFamily="50" charset="-128"/>
                  <a:cs typeface="Rounded M+ 1c bold" panose="020B0702020203020207" pitchFamily="50" charset="-128"/>
                </a:rPr>
                <a:t>704x192</a:t>
              </a:r>
            </a:p>
          </p:txBody>
        </p:sp>
        <p:sp>
          <p:nvSpPr>
            <p:cNvPr id="184" name="四角形: 角を丸くする 183">
              <a:extLst>
                <a:ext uri="{FF2B5EF4-FFF2-40B4-BE49-F238E27FC236}">
                  <a16:creationId xmlns:a16="http://schemas.microsoft.com/office/drawing/2014/main" id="{1EA22F91-EDA9-9DA7-E3F9-22CBFDBEA74C}"/>
                </a:ext>
              </a:extLst>
            </p:cNvPr>
            <p:cNvSpPr/>
            <p:nvPr/>
          </p:nvSpPr>
          <p:spPr>
            <a:xfrm flipH="1">
              <a:off x="13133632" y="417602"/>
              <a:ext cx="609600" cy="914400"/>
            </a:xfrm>
            <a:prstGeom prst="roundRect">
              <a:avLst>
                <a:gd name="adj" fmla="val 23437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endParaRPr>
            </a:p>
          </p:txBody>
        </p:sp>
        <p:sp>
          <p:nvSpPr>
            <p:cNvPr id="185" name="直角三角形 184">
              <a:extLst>
                <a:ext uri="{FF2B5EF4-FFF2-40B4-BE49-F238E27FC236}">
                  <a16:creationId xmlns:a16="http://schemas.microsoft.com/office/drawing/2014/main" id="{86DA48D4-93D4-2E9D-FD27-ACA648E3FB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438432" y="1332002"/>
              <a:ext cx="304800" cy="3048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4D4F4268-9FBE-8959-E28F-A2C46B8EB1BB}"/>
                </a:ext>
              </a:extLst>
            </p:cNvPr>
            <p:cNvSpPr/>
            <p:nvPr/>
          </p:nvSpPr>
          <p:spPr>
            <a:xfrm>
              <a:off x="12219232" y="417602"/>
              <a:ext cx="1219200" cy="609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D50CB2BC-E804-A4ED-B8CC-4F2D4A6F5D76}"/>
                </a:ext>
              </a:extLst>
            </p:cNvPr>
            <p:cNvSpPr/>
            <p:nvPr/>
          </p:nvSpPr>
          <p:spPr>
            <a:xfrm>
              <a:off x="12524032" y="722402"/>
              <a:ext cx="1219200" cy="609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61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09120AD-9E15-7036-03B0-B3C381E9E76C}"/>
              </a:ext>
            </a:extLst>
          </p:cNvPr>
          <p:cNvGrpSpPr/>
          <p:nvPr/>
        </p:nvGrpSpPr>
        <p:grpSpPr>
          <a:xfrm>
            <a:off x="-152400" y="298993"/>
            <a:ext cx="14401800" cy="7086600"/>
            <a:chOff x="-152400" y="298993"/>
            <a:chExt cx="14401800" cy="7086600"/>
          </a:xfrm>
          <a:gradFill flip="none" rotWithShape="1">
            <a:gsLst>
              <a:gs pos="50000">
                <a:srgbClr val="C0F850"/>
              </a:gs>
              <a:gs pos="8000">
                <a:srgbClr val="A0F020"/>
              </a:gs>
              <a:gs pos="90000">
                <a:srgbClr val="F0F020"/>
              </a:gs>
            </a:gsLst>
            <a:lin ang="0" scaled="1"/>
            <a:tileRect/>
          </a:gradFill>
          <a:effectLst>
            <a:glow rad="101600">
              <a:srgbClr val="000000">
                <a:alpha val="10000"/>
              </a:srgbClr>
            </a:glow>
            <a:outerShdw blurRad="203200" dist="2032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FFEF57B5-1D90-ACF0-F99F-C7310E5954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5400" y="298993"/>
              <a:ext cx="1524000" cy="15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3A82361-21B1-1BF0-6E28-9E00D2814E89}"/>
                </a:ext>
              </a:extLst>
            </p:cNvPr>
            <p:cNvSpPr/>
            <p:nvPr/>
          </p:nvSpPr>
          <p:spPr>
            <a:xfrm>
              <a:off x="304800" y="298993"/>
              <a:ext cx="131826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14BE088-88EB-8704-9A35-5FCDA18AE1AE}"/>
                </a:ext>
              </a:extLst>
            </p:cNvPr>
            <p:cNvSpPr/>
            <p:nvPr/>
          </p:nvSpPr>
          <p:spPr>
            <a:xfrm>
              <a:off x="304800" y="1060993"/>
              <a:ext cx="457200" cy="60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1E6A15C3-CA3F-3AA2-3C78-A57C81E81E9B}"/>
                </a:ext>
              </a:extLst>
            </p:cNvPr>
            <p:cNvSpPr/>
            <p:nvPr/>
          </p:nvSpPr>
          <p:spPr>
            <a:xfrm flipV="1">
              <a:off x="8610600" y="1060993"/>
              <a:ext cx="4876800" cy="762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部分円 17">
              <a:extLst>
                <a:ext uri="{FF2B5EF4-FFF2-40B4-BE49-F238E27FC236}">
                  <a16:creationId xmlns:a16="http://schemas.microsoft.com/office/drawing/2014/main" id="{5DF7074C-7767-C5D2-2A91-3689805017E8}"/>
                </a:ext>
              </a:extLst>
            </p:cNvPr>
            <p:cNvSpPr/>
            <p:nvPr/>
          </p:nvSpPr>
          <p:spPr>
            <a:xfrm rot="16200000" flipV="1">
              <a:off x="76200" y="6699793"/>
              <a:ext cx="457200" cy="914400"/>
            </a:xfrm>
            <a:prstGeom prst="pie">
              <a:avLst>
                <a:gd name="adj1" fmla="val 1082075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C043312C-1000-D826-0D12-75866227A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1060993"/>
              <a:ext cx="762000" cy="761980"/>
            </a:xfrm>
            <a:custGeom>
              <a:avLst/>
              <a:gdLst>
                <a:gd name="connsiteX0" fmla="*/ 761999 w 762000"/>
                <a:gd name="connsiteY0" fmla="*/ 0 h 761980"/>
                <a:gd name="connsiteX1" fmla="*/ 762000 w 762000"/>
                <a:gd name="connsiteY1" fmla="*/ 0 h 761980"/>
                <a:gd name="connsiteX2" fmla="*/ 762000 w 762000"/>
                <a:gd name="connsiteY2" fmla="*/ 0 h 761980"/>
                <a:gd name="connsiteX3" fmla="*/ 0 w 762000"/>
                <a:gd name="connsiteY3" fmla="*/ 0 h 761980"/>
                <a:gd name="connsiteX4" fmla="*/ 761999 w 762000"/>
                <a:gd name="connsiteY4" fmla="*/ 0 h 761980"/>
                <a:gd name="connsiteX5" fmla="*/ 3933 w 762000"/>
                <a:gd name="connsiteY5" fmla="*/ 684090 h 761980"/>
                <a:gd name="connsiteX6" fmla="*/ 0 w 762000"/>
                <a:gd name="connsiteY6" fmla="*/ 761980 h 76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0" h="761980">
                  <a:moveTo>
                    <a:pt x="761999" y="0"/>
                  </a:moveTo>
                  <a:lnTo>
                    <a:pt x="762000" y="0"/>
                  </a:lnTo>
                  <a:lnTo>
                    <a:pt x="762000" y="0"/>
                  </a:lnTo>
                  <a:close/>
                  <a:moveTo>
                    <a:pt x="0" y="0"/>
                  </a:moveTo>
                  <a:lnTo>
                    <a:pt x="761999" y="0"/>
                  </a:lnTo>
                  <a:cubicBezTo>
                    <a:pt x="367461" y="0"/>
                    <a:pt x="42955" y="299847"/>
                    <a:pt x="3933" y="684090"/>
                  </a:cubicBezTo>
                  <a:lnTo>
                    <a:pt x="0" y="7619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15CF16D-0C6D-322F-83F4-15A0BEE1B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0" y="5937793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cubicBezTo>
                    <a:pt x="68232" y="0"/>
                    <a:pt x="0" y="68232"/>
                    <a:pt x="0" y="152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133AC6C2-57AE-CC8B-72B7-853C4D65127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04800" y="1060993"/>
              <a:ext cx="762000" cy="4876800"/>
            </a:xfrm>
            <a:custGeom>
              <a:avLst/>
              <a:gdLst>
                <a:gd name="connsiteX0" fmla="*/ 762000 w 762000"/>
                <a:gd name="connsiteY0" fmla="*/ 4876800 h 4876800"/>
                <a:gd name="connsiteX1" fmla="*/ 0 w 762000"/>
                <a:gd name="connsiteY1" fmla="*/ 4876800 h 4876800"/>
                <a:gd name="connsiteX2" fmla="*/ 0 w 762000"/>
                <a:gd name="connsiteY2" fmla="*/ 152400 h 4876800"/>
                <a:gd name="connsiteX3" fmla="*/ 152400 w 762000"/>
                <a:gd name="connsiteY3" fmla="*/ 0 h 4876800"/>
                <a:gd name="connsiteX4" fmla="*/ 762000 w 762000"/>
                <a:gd name="connsiteY4" fmla="*/ 0 h 4876800"/>
                <a:gd name="connsiteX5" fmla="*/ 762000 w 762000"/>
                <a:gd name="connsiteY5" fmla="*/ 487680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4876800">
                  <a:moveTo>
                    <a:pt x="762000" y="4876800"/>
                  </a:moveTo>
                  <a:lnTo>
                    <a:pt x="0" y="4876800"/>
                  </a:lnTo>
                  <a:lnTo>
                    <a:pt x="0" y="152400"/>
                  </a:lnTo>
                  <a:cubicBezTo>
                    <a:pt x="0" y="68232"/>
                    <a:pt x="68232" y="0"/>
                    <a:pt x="152400" y="0"/>
                  </a:cubicBezTo>
                  <a:lnTo>
                    <a:pt x="762000" y="0"/>
                  </a:lnTo>
                  <a:lnTo>
                    <a:pt x="762000" y="4876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4FA7338-2ED6-2896-94F2-35A1957853A6}"/>
              </a:ext>
            </a:extLst>
          </p:cNvPr>
          <p:cNvGrpSpPr/>
          <p:nvPr/>
        </p:nvGrpSpPr>
        <p:grpSpPr>
          <a:xfrm>
            <a:off x="380987" y="375171"/>
            <a:ext cx="609600" cy="609600"/>
            <a:chOff x="2743200" y="2251165"/>
            <a:chExt cx="609600" cy="609600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8874411-3DE7-DF3E-19AE-4FD0428D2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200" y="2251165"/>
              <a:ext cx="609600" cy="609600"/>
            </a:xfrm>
            <a:prstGeom prst="roundRect">
              <a:avLst/>
            </a:prstGeom>
            <a:solidFill>
              <a:srgbClr val="C0F85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B77C998-72FF-B44F-41FC-E09B9F899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93CFCCB-A2A0-0479-33C3-B2B510333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B403E35-5627-517F-11EF-A53A2343B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084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CE93A23-CA1B-1D74-9002-80EDE8DA2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1A7714D-CC8D-EB9E-52D8-AAE2DD0E1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7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795745-5728-1CE4-99B6-FBDB03AFF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2296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C872DF7-D3CF-3A6C-D1AD-8B0862985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32736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D7E79E96-A3D8-82FB-DD86-5378AF602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9" y="2498815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1B6184B-BBDE-6494-B55E-737AE884E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398" y="2668767"/>
              <a:ext cx="114300" cy="1143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07E1BA3-544E-C62E-99DA-285BC2D5FA41}"/>
              </a:ext>
            </a:extLst>
          </p:cNvPr>
          <p:cNvGrpSpPr/>
          <p:nvPr/>
        </p:nvGrpSpPr>
        <p:grpSpPr>
          <a:xfrm flipH="1">
            <a:off x="0" y="0"/>
            <a:ext cx="4724400" cy="10287000"/>
            <a:chOff x="13563600" y="0"/>
            <a:chExt cx="4724400" cy="10287000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39176D7F-D5E5-53B5-AB4D-441C3B43EBEC}"/>
                </a:ext>
              </a:extLst>
            </p:cNvPr>
            <p:cNvGrpSpPr/>
            <p:nvPr/>
          </p:nvGrpSpPr>
          <p:grpSpPr>
            <a:xfrm>
              <a:off x="13716000" y="0"/>
              <a:ext cx="4572000" cy="10287000"/>
              <a:chOff x="13716000" y="0"/>
              <a:chExt cx="4572000" cy="10287000"/>
            </a:xfrm>
            <a:solidFill>
              <a:srgbClr val="000000">
                <a:alpha val="12157"/>
              </a:srgbClr>
            </a:solidFill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F3D08EF8-B989-C09C-BAF6-BD211F7EEEC4}"/>
                  </a:ext>
                </a:extLst>
              </p:cNvPr>
              <p:cNvSpPr/>
              <p:nvPr/>
            </p:nvSpPr>
            <p:spPr>
              <a:xfrm>
                <a:off x="17373600" y="0"/>
                <a:ext cx="914400" cy="10287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FFB21739-1788-E843-EF26-EB88F237FE64}"/>
                  </a:ext>
                </a:extLst>
              </p:cNvPr>
              <p:cNvSpPr/>
              <p:nvPr/>
            </p:nvSpPr>
            <p:spPr>
              <a:xfrm>
                <a:off x="13716000" y="9829800"/>
                <a:ext cx="36576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44ECD95F-8D3E-2E09-7EB4-A6BB233551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221200" y="9677400"/>
                <a:ext cx="152400" cy="152400"/>
              </a:xfrm>
              <a:custGeom>
                <a:avLst/>
                <a:gdLst>
                  <a:gd name="connsiteX0" fmla="*/ 152400 w 152400"/>
                  <a:gd name="connsiteY0" fmla="*/ 0 h 152400"/>
                  <a:gd name="connsiteX1" fmla="*/ 152400 w 152400"/>
                  <a:gd name="connsiteY1" fmla="*/ 152400 h 152400"/>
                  <a:gd name="connsiteX2" fmla="*/ 0 w 152400"/>
                  <a:gd name="connsiteY2" fmla="*/ 152400 h 152400"/>
                  <a:gd name="connsiteX3" fmla="*/ 152400 w 152400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400" h="152400">
                    <a:moveTo>
                      <a:pt x="152400" y="0"/>
                    </a:moveTo>
                    <a:lnTo>
                      <a:pt x="152400" y="152400"/>
                    </a:lnTo>
                    <a:lnTo>
                      <a:pt x="0" y="152400"/>
                    </a:lnTo>
                    <a:cubicBezTo>
                      <a:pt x="84168" y="152400"/>
                      <a:pt x="152400" y="84168"/>
                      <a:pt x="1524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983F4D1-55E9-E96B-F0D8-B2382A81649C}"/>
                </a:ext>
              </a:extLst>
            </p:cNvPr>
            <p:cNvGrpSpPr/>
            <p:nvPr/>
          </p:nvGrpSpPr>
          <p:grpSpPr>
            <a:xfrm>
              <a:off x="13563600" y="0"/>
              <a:ext cx="3810000" cy="10287000"/>
              <a:chOff x="13563600" y="0"/>
              <a:chExt cx="3810000" cy="10287000"/>
            </a:xfrm>
            <a:solidFill>
              <a:srgbClr val="FFFFFF">
                <a:alpha val="20000"/>
              </a:srgbClr>
            </a:solidFill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67B508B-CD3C-8FEB-D935-5AADF1DE7196}"/>
                  </a:ext>
                </a:extLst>
              </p:cNvPr>
              <p:cNvSpPr/>
              <p:nvPr/>
            </p:nvSpPr>
            <p:spPr>
              <a:xfrm>
                <a:off x="17221200" y="0"/>
                <a:ext cx="152400" cy="9677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2A283E8-F9E6-A071-7B17-B9C576B7637A}"/>
                  </a:ext>
                </a:extLst>
              </p:cNvPr>
              <p:cNvSpPr/>
              <p:nvPr/>
            </p:nvSpPr>
            <p:spPr>
              <a:xfrm>
                <a:off x="13716000" y="9677400"/>
                <a:ext cx="35052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E40D01C-0FA6-8576-8A40-A5AF9BA47A91}"/>
                  </a:ext>
                </a:extLst>
              </p:cNvPr>
              <p:cNvSpPr/>
              <p:nvPr/>
            </p:nvSpPr>
            <p:spPr>
              <a:xfrm>
                <a:off x="13563600" y="9677400"/>
                <a:ext cx="152400" cy="60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部分円 27">
                <a:extLst>
                  <a:ext uri="{FF2B5EF4-FFF2-40B4-BE49-F238E27FC236}">
                    <a16:creationId xmlns:a16="http://schemas.microsoft.com/office/drawing/2014/main" id="{BE8C8A94-EC0C-24A8-BDEA-6C8DE3796087}"/>
                  </a:ext>
                </a:extLst>
              </p:cNvPr>
              <p:cNvSpPr/>
              <p:nvPr/>
            </p:nvSpPr>
            <p:spPr>
              <a:xfrm>
                <a:off x="17068800" y="9525000"/>
                <a:ext cx="304800" cy="304800"/>
              </a:xfrm>
              <a:prstGeom prst="pie">
                <a:avLst>
                  <a:gd name="adj1" fmla="val 0"/>
                  <a:gd name="adj2" fmla="val 54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FAEC338-916F-182B-5C3E-7CF9BFDADD44}"/>
              </a:ext>
            </a:extLst>
          </p:cNvPr>
          <p:cNvGrpSpPr/>
          <p:nvPr/>
        </p:nvGrpSpPr>
        <p:grpSpPr>
          <a:xfrm>
            <a:off x="1219200" y="2121986"/>
            <a:ext cx="14401800" cy="7086600"/>
            <a:chOff x="-152400" y="298993"/>
            <a:chExt cx="14401800" cy="7086600"/>
          </a:xfrm>
          <a:solidFill>
            <a:schemeClr val="bg1"/>
          </a:solidFill>
          <a:effectLst/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F348FF0F-C8C9-8B9C-3F64-CE92B654B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25400" y="298993"/>
              <a:ext cx="1524000" cy="15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5B97B75B-ECCD-7A91-4493-83D8A36591DA}"/>
                </a:ext>
              </a:extLst>
            </p:cNvPr>
            <p:cNvSpPr/>
            <p:nvPr/>
          </p:nvSpPr>
          <p:spPr>
            <a:xfrm>
              <a:off x="304800" y="298993"/>
              <a:ext cx="131826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A183CBD-1FDA-B326-4D71-F7EA621F119D}"/>
                </a:ext>
              </a:extLst>
            </p:cNvPr>
            <p:cNvSpPr/>
            <p:nvPr/>
          </p:nvSpPr>
          <p:spPr>
            <a:xfrm>
              <a:off x="304800" y="1060993"/>
              <a:ext cx="457200" cy="60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B71B98E4-6E81-2BDA-699A-908D3A9A8252}"/>
                </a:ext>
              </a:extLst>
            </p:cNvPr>
            <p:cNvSpPr/>
            <p:nvPr/>
          </p:nvSpPr>
          <p:spPr>
            <a:xfrm flipV="1">
              <a:off x="8610600" y="1060993"/>
              <a:ext cx="4876800" cy="7620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部分円 36">
              <a:extLst>
                <a:ext uri="{FF2B5EF4-FFF2-40B4-BE49-F238E27FC236}">
                  <a16:creationId xmlns:a16="http://schemas.microsoft.com/office/drawing/2014/main" id="{7B5C464E-EC74-8406-D81A-455B4CD8846B}"/>
                </a:ext>
              </a:extLst>
            </p:cNvPr>
            <p:cNvSpPr/>
            <p:nvPr/>
          </p:nvSpPr>
          <p:spPr>
            <a:xfrm rot="16200000" flipV="1">
              <a:off x="76200" y="6699793"/>
              <a:ext cx="457200" cy="914400"/>
            </a:xfrm>
            <a:prstGeom prst="pie">
              <a:avLst>
                <a:gd name="adj1" fmla="val 1082075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FC640B6C-AF6D-5D8E-0DDE-C08EA20C1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1060993"/>
              <a:ext cx="762000" cy="761980"/>
            </a:xfrm>
            <a:custGeom>
              <a:avLst/>
              <a:gdLst>
                <a:gd name="connsiteX0" fmla="*/ 761999 w 762000"/>
                <a:gd name="connsiteY0" fmla="*/ 0 h 761980"/>
                <a:gd name="connsiteX1" fmla="*/ 762000 w 762000"/>
                <a:gd name="connsiteY1" fmla="*/ 0 h 761980"/>
                <a:gd name="connsiteX2" fmla="*/ 762000 w 762000"/>
                <a:gd name="connsiteY2" fmla="*/ 0 h 761980"/>
                <a:gd name="connsiteX3" fmla="*/ 0 w 762000"/>
                <a:gd name="connsiteY3" fmla="*/ 0 h 761980"/>
                <a:gd name="connsiteX4" fmla="*/ 761999 w 762000"/>
                <a:gd name="connsiteY4" fmla="*/ 0 h 761980"/>
                <a:gd name="connsiteX5" fmla="*/ 3933 w 762000"/>
                <a:gd name="connsiteY5" fmla="*/ 684090 h 761980"/>
                <a:gd name="connsiteX6" fmla="*/ 0 w 762000"/>
                <a:gd name="connsiteY6" fmla="*/ 761980 h 76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0" h="761980">
                  <a:moveTo>
                    <a:pt x="761999" y="0"/>
                  </a:moveTo>
                  <a:lnTo>
                    <a:pt x="762000" y="0"/>
                  </a:lnTo>
                  <a:lnTo>
                    <a:pt x="762000" y="0"/>
                  </a:lnTo>
                  <a:close/>
                  <a:moveTo>
                    <a:pt x="0" y="0"/>
                  </a:moveTo>
                  <a:lnTo>
                    <a:pt x="761999" y="0"/>
                  </a:lnTo>
                  <a:cubicBezTo>
                    <a:pt x="367461" y="0"/>
                    <a:pt x="42955" y="299847"/>
                    <a:pt x="3933" y="684090"/>
                  </a:cubicBezTo>
                  <a:lnTo>
                    <a:pt x="0" y="76198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FE4032FA-2768-F702-E628-010AEF98E4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000" y="5937793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cubicBezTo>
                    <a:pt x="68232" y="0"/>
                    <a:pt x="0" y="68232"/>
                    <a:pt x="0" y="1524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13B3F87-FD59-79EB-0725-462B621CAB4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04800" y="1060993"/>
              <a:ext cx="762000" cy="4876800"/>
            </a:xfrm>
            <a:custGeom>
              <a:avLst/>
              <a:gdLst>
                <a:gd name="connsiteX0" fmla="*/ 762000 w 762000"/>
                <a:gd name="connsiteY0" fmla="*/ 4876800 h 4876800"/>
                <a:gd name="connsiteX1" fmla="*/ 0 w 762000"/>
                <a:gd name="connsiteY1" fmla="*/ 4876800 h 4876800"/>
                <a:gd name="connsiteX2" fmla="*/ 0 w 762000"/>
                <a:gd name="connsiteY2" fmla="*/ 152400 h 4876800"/>
                <a:gd name="connsiteX3" fmla="*/ 152400 w 762000"/>
                <a:gd name="connsiteY3" fmla="*/ 0 h 4876800"/>
                <a:gd name="connsiteX4" fmla="*/ 762000 w 762000"/>
                <a:gd name="connsiteY4" fmla="*/ 0 h 4876800"/>
                <a:gd name="connsiteX5" fmla="*/ 762000 w 762000"/>
                <a:gd name="connsiteY5" fmla="*/ 4876800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4876800">
                  <a:moveTo>
                    <a:pt x="762000" y="4876800"/>
                  </a:moveTo>
                  <a:lnTo>
                    <a:pt x="0" y="4876800"/>
                  </a:lnTo>
                  <a:lnTo>
                    <a:pt x="0" y="152400"/>
                  </a:lnTo>
                  <a:cubicBezTo>
                    <a:pt x="0" y="68232"/>
                    <a:pt x="68232" y="0"/>
                    <a:pt x="152400" y="0"/>
                  </a:cubicBezTo>
                  <a:lnTo>
                    <a:pt x="762000" y="0"/>
                  </a:lnTo>
                  <a:lnTo>
                    <a:pt x="762000" y="4876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09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503A7B6-AE91-9318-6C4A-931E35FCF6B4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gradFill flip="none" rotWithShape="1">
            <a:gsLst>
              <a:gs pos="40000">
                <a:srgbClr val="80F020"/>
              </a:gs>
              <a:gs pos="90000">
                <a:srgbClr val="F0F02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333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91EB6E14-72EB-2C02-94D0-A86A4CAA6890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A9ABD017-12A5-E683-B48A-9301B1C60D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AF251924-DF90-9CCD-7844-202D9292307F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0DF45E62-F828-8C79-677C-896DC640AB7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7CDD5BFD-6A2E-A17E-B7FB-4C2AC58A094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8C6DCD66-ECDE-5CC9-6046-F0DF4E0704E2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68FF9B4F-4F1A-3D21-E07F-6A0CBE9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607C3D73-0BD4-E6DC-F0F8-7EE7E88C8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436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83F25C3-039C-F41B-DD3B-99F7D80033F0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25C17AFB-EE6E-7E45-8EF6-A50CDBBE9662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B9F7C7E3-B6F4-E828-B8B2-44AB0C476D5E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6A10C23-3AEA-2AB7-0509-3D2500063324}"/>
                </a:ext>
              </a:extLst>
            </p:cNvPr>
            <p:cNvCxnSpPr>
              <a:cxnSpLocks/>
            </p:cNvCxnSpPr>
            <p:nvPr/>
          </p:nvCxnSpPr>
          <p:spPr>
            <a:xfrm>
              <a:off x="96012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48609855-9B70-B006-D019-45E32A23B6C7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440A3A56-1C4B-2DC2-5AB7-D7C5BEE16832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25637CF9-21C7-EC90-2C5F-2917371BCCD6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CB6D6D12-1BBE-ACA0-BFBC-10EB62A8CC0F}"/>
                </a:ext>
              </a:extLst>
            </p:cNvPr>
            <p:cNvCxnSpPr>
              <a:cxnSpLocks/>
            </p:cNvCxnSpPr>
            <p:nvPr/>
          </p:nvCxnSpPr>
          <p:spPr>
            <a:xfrm>
              <a:off x="132588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31436E0D-D73A-0C0C-A564-B090DE84B866}"/>
                </a:ext>
              </a:extLst>
            </p:cNvPr>
            <p:cNvCxnSpPr>
              <a:cxnSpLocks/>
            </p:cNvCxnSpPr>
            <p:nvPr/>
          </p:nvCxnSpPr>
          <p:spPr>
            <a:xfrm>
              <a:off x="141732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D86D49C0-226C-5C85-159A-E13A078AFE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29218782-268A-2E7B-7C0A-DEA4A5F879F4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A2751933-E805-9BBD-4B93-5B42653BDDE0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4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329468A9-24FC-19DA-E8E9-231E46D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17830800" y="0"/>
              <a:ext cx="0" cy="1028700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FCC360D0-BB19-9E61-34AB-F9915F1A9D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7175"/>
              <a:ext cx="1828800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FA4C491B-051B-B20C-AD0B-A11FCFC393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71525"/>
              <a:ext cx="1828800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6DA7C289-B077-77CE-A0DE-FADBE78E6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1283789"/>
              <a:ext cx="18288000" cy="2086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F9CAD569-7FAA-BA34-8241-EFC1C0174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179813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ACD018B-CA90-1D8F-A040-5BF26EB85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31248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8E1324DE-1292-1645-518D-0B8463D31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282683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コネクタ 231">
              <a:extLst>
                <a:ext uri="{FF2B5EF4-FFF2-40B4-BE49-F238E27FC236}">
                  <a16:creationId xmlns:a16="http://schemas.microsoft.com/office/drawing/2014/main" id="{6338058E-5A76-752D-0DCF-E771380A0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4118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D0E9ECB7-B22C-B867-0035-CC29C64A15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85553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63F4CBE4-67A9-6A7E-01A0-63951F61F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36988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DA61D620-3C65-6BC3-650A-EE20EAEAE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88423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A30E051F-E542-40B1-CEA1-B3070F5D8C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39858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830E0848-E450-5359-EBCB-CBC075757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591293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コネクタ 252">
              <a:extLst>
                <a:ext uri="{FF2B5EF4-FFF2-40B4-BE49-F238E27FC236}">
                  <a16:creationId xmlns:a16="http://schemas.microsoft.com/office/drawing/2014/main" id="{91AB8B15-1040-8777-05D5-A16102CDE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642728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679B8113-9A01-A9BC-86F3-C914629FE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694163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EE5A51ED-882D-E13B-2FB1-3F2BED3BF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745598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BE48BF5C-7896-B13C-CFD4-4475021A8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797033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9AF78626-F4CA-8C62-CCF9-05D0967D0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8484689"/>
              <a:ext cx="18288000" cy="4172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1828487E-6FD3-9363-6435-D652C023E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9001125"/>
              <a:ext cx="18288000" cy="2086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B416087F-F97B-E4D8-F1AF-449E42D378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515475"/>
              <a:ext cx="1828800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BA93894E-CCBF-1588-B270-DF0546BA4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029825"/>
              <a:ext cx="1828800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55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A0B5909-BA74-F397-EF87-B2823262A5B9}"/>
              </a:ext>
            </a:extLst>
          </p:cNvPr>
          <p:cNvGrpSpPr/>
          <p:nvPr/>
        </p:nvGrpSpPr>
        <p:grpSpPr>
          <a:xfrm>
            <a:off x="0" y="0"/>
            <a:ext cx="18288000" cy="514350"/>
            <a:chOff x="0" y="0"/>
            <a:chExt cx="18288000" cy="51435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0B7D156-C13C-E0C4-09A6-B244957AB7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1BC6130-9468-9E51-A28B-CE602E409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44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A810AD8-F5DD-EFDD-E794-AA01EA9F7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676814-C4D9-18EC-A5E2-B9D068EE0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2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549A036-61FA-77B4-58E6-1A137A8CA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84E00D1-C74D-6DC4-817B-F3763443D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FD89405-5AB5-1D59-8C94-50437209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63152F7-48A7-57F3-ECC6-60E9583EE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08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B25E454-3D92-58BE-83BC-FD54F5A3F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57609E4-0E3D-6A1A-BCCB-50436F42A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96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69AD06D5-E8B2-0CF3-0003-9ACC2F58F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440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62ACD1E1-CF8B-08C4-868C-E2B1DE416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84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56D369A-D4C6-C868-BF0D-E4ADCF276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8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E128E19-1F32-EF4A-68C7-1EE00B62D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872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4AFB6322-5ADD-7795-D166-1C53DFC16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016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939FDB6-E462-5E38-F95C-6C84DC677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160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10D9DE9A-8192-E9B4-5D0B-375B0C7AD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304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25632E4-456B-B646-CF60-D68068AA9D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448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A5D876D-0549-87FC-9843-20A26F414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92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F079E18-7BCF-27C4-3F9E-55D3984E5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36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61FA907F-8194-6C79-53F4-A9305E89B652}"/>
              </a:ext>
            </a:extLst>
          </p:cNvPr>
          <p:cNvGrpSpPr/>
          <p:nvPr/>
        </p:nvGrpSpPr>
        <p:grpSpPr>
          <a:xfrm>
            <a:off x="0" y="514350"/>
            <a:ext cx="914400" cy="9258300"/>
            <a:chOff x="4978582" y="514350"/>
            <a:chExt cx="914400" cy="9258300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80FB00F-6C93-AD0C-1F55-4591463C8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51435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F7317BC-ADE6-DAB1-A168-ECDF6E9CB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102870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E0373C39-F845-4E19-FF2C-4987E7B49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15451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3EECE803-2C05-EB73-3986-CCC0B708D5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20594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6C66CAAF-9B33-10F8-4DA7-68BAA7677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25738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BBD39FBF-A49B-11F4-5E59-B4F65335F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30881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84E93634-99AE-9803-199B-184C0E55C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36025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55FC18BD-2CB0-67B9-38CD-A6C91C27F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41168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C7584C5-D4E0-5143-2C1E-955FF25F4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46312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10368837-6AC5-F257-1C47-B565FC72E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51455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7B6166-D475-2BC3-DB1A-C94F8EFED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56599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4595E86E-1C74-A861-F727-A86AE174F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61742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55B9FAE-38BA-C263-4B3E-07F173900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66886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716E873-A63F-3183-16E4-A1151ED93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72029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D64FFB8-BC3A-7DF2-9A9A-CDA1DE9C2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77173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95E7E3CB-E791-10DA-A7E9-9A1C8D761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82316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D3812902-5CC9-9757-DDD4-CED41A0D2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87460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EFED3B5-9E70-ADE9-C2B2-BC0EC2FD4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925830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878CDE1-8F41-5FC3-831E-BC3230E81B21}"/>
              </a:ext>
            </a:extLst>
          </p:cNvPr>
          <p:cNvGrpSpPr/>
          <p:nvPr/>
        </p:nvGrpSpPr>
        <p:grpSpPr>
          <a:xfrm flipH="1">
            <a:off x="0" y="9772650"/>
            <a:ext cx="18288000" cy="514350"/>
            <a:chOff x="0" y="0"/>
            <a:chExt cx="18288000" cy="5143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A8FE7AF-36A6-92C0-052D-70876CAA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20D63F0-7E05-4BEB-11C4-9530FF7C3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44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0B1E40D-B4B8-6D0E-F2D2-9F4C08361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F982071-1626-EB8A-6F16-CB9C2BA7B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2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7FE04416-BD32-3C22-6C01-FC9A6CFD6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76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866FA082-3BE1-D93D-C397-D42699EE7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8A5833FF-5A00-FF77-84AB-68B7E475E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64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35E98FD-3BD0-55D3-8656-DE4BE7E4E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08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00AC0E65-0F93-9EB8-6F75-DF871505A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25E057A-8412-3470-058E-21A6DFB2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96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0935920-78F4-AF00-5E40-997130582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440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9D6756ED-4486-F76B-9E68-F6E41E22E5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84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589CBE3D-06E1-8A20-0EFD-DC542F219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8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CBA8122A-5F75-2584-3C98-26B6DC5E26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872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A00C2BFB-F251-A1A0-ED42-A812EC211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016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1DACE7D8-BA11-F3BD-8E36-B662D44D4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160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C9C34924-18D9-C0BD-4B44-89F29286E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304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E39BD4F6-333F-C7C0-A02A-60D54C15D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448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C7172D8A-07DD-7A00-6A09-B0035513F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9200" y="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5E0D2AED-A8D9-EEAC-F4BB-9734C37D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3600" y="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8C35C697-CE08-2E31-F036-EB202BF4852B}"/>
              </a:ext>
            </a:extLst>
          </p:cNvPr>
          <p:cNvGrpSpPr/>
          <p:nvPr/>
        </p:nvGrpSpPr>
        <p:grpSpPr>
          <a:xfrm flipV="1">
            <a:off x="17373600" y="514350"/>
            <a:ext cx="914400" cy="9258300"/>
            <a:chOff x="4978582" y="514350"/>
            <a:chExt cx="914400" cy="9258300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312A249-B340-DDBA-97FC-80D83E19F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514350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371CF019-CD60-0BF1-5E3D-872BFE02E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102870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3310D18D-5C77-A980-4F57-4A8285612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15451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D6970EDA-F995-5A88-FC6B-07C3FE8D1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20594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8655CEFA-0D69-05E0-557E-858CE8742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25738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2E2B38B-2327-74BD-6EA0-C7D5990D3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30881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ACE22396-1853-2BD1-0295-1DEA415C2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36025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6BF8727-039D-A3E6-AF5D-83E08E1F3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41168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EF1449A-D4BE-5FD9-2E77-334B89742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46312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1D25870A-61AE-7459-ABA5-628EE415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51455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612AA387-0F51-4C17-6BDB-600AFF4E5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56599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DB25F2A-0A2B-168F-2607-1E52D35DE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61742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35C984EA-F27C-1A07-B402-579BFD11D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66886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24526A5F-58F3-E600-149D-3057F89645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72029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DF96F98F-77E2-D543-A708-73C1709C5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77173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4583654-3C53-22D2-DE70-E36EAD796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8231686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03832D3D-00F9-A8CB-6D8D-C09727D9DD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8746036"/>
              <a:ext cx="914400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7A7FF9F3-1371-0CAB-6837-DE89DF8D8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8582" y="9258300"/>
              <a:ext cx="914400" cy="514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9ABD017-12A5-E683-B48A-9301B1C60D8F}"/>
              </a:ext>
            </a:extLst>
          </p:cNvPr>
          <p:cNvCxnSpPr>
            <a:cxnSpLocks/>
            <a:stCxn id="5" idx="0"/>
            <a:endCxn id="98" idx="2"/>
          </p:cNvCxnSpPr>
          <p:nvPr/>
        </p:nvCxnSpPr>
        <p:spPr>
          <a:xfrm>
            <a:off x="4572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AF251924-DF90-9CCD-7844-202D9292307F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>
            <a:off x="13716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0DF45E62-F828-8C79-677C-896DC640AB7D}"/>
              </a:ext>
            </a:extLst>
          </p:cNvPr>
          <p:cNvCxnSpPr>
            <a:cxnSpLocks/>
            <a:stCxn id="26" idx="0"/>
            <a:endCxn id="96" idx="2"/>
          </p:cNvCxnSpPr>
          <p:nvPr/>
        </p:nvCxnSpPr>
        <p:spPr>
          <a:xfrm>
            <a:off x="22860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7CDD5BFD-6A2E-A17E-B7FB-4C2AC58A094D}"/>
              </a:ext>
            </a:extLst>
          </p:cNvPr>
          <p:cNvCxnSpPr>
            <a:cxnSpLocks/>
            <a:stCxn id="27" idx="0"/>
            <a:endCxn id="95" idx="2"/>
          </p:cNvCxnSpPr>
          <p:nvPr/>
        </p:nvCxnSpPr>
        <p:spPr>
          <a:xfrm>
            <a:off x="32004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8C6DCD66-ECDE-5CC9-6046-F0DF4E0704E2}"/>
              </a:ext>
            </a:extLst>
          </p:cNvPr>
          <p:cNvCxnSpPr>
            <a:cxnSpLocks/>
            <a:stCxn id="28" idx="0"/>
            <a:endCxn id="94" idx="2"/>
          </p:cNvCxnSpPr>
          <p:nvPr/>
        </p:nvCxnSpPr>
        <p:spPr>
          <a:xfrm>
            <a:off x="41148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68FF9B4F-4F1A-3D21-E07F-6A0CBE95C220}"/>
              </a:ext>
            </a:extLst>
          </p:cNvPr>
          <p:cNvCxnSpPr>
            <a:cxnSpLocks/>
            <a:stCxn id="29" idx="0"/>
            <a:endCxn id="93" idx="2"/>
          </p:cNvCxnSpPr>
          <p:nvPr/>
        </p:nvCxnSpPr>
        <p:spPr>
          <a:xfrm>
            <a:off x="50292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607C3D73-0BD4-E6DC-F0F8-7EE7E88C803E}"/>
              </a:ext>
            </a:extLst>
          </p:cNvPr>
          <p:cNvCxnSpPr>
            <a:cxnSpLocks/>
            <a:stCxn id="30" idx="0"/>
            <a:endCxn id="92" idx="2"/>
          </p:cNvCxnSpPr>
          <p:nvPr/>
        </p:nvCxnSpPr>
        <p:spPr>
          <a:xfrm>
            <a:off x="59436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83F25C3-039C-F41B-DD3B-99F7D80033F0}"/>
              </a:ext>
            </a:extLst>
          </p:cNvPr>
          <p:cNvCxnSpPr>
            <a:cxnSpLocks/>
            <a:stCxn id="31" idx="0"/>
            <a:endCxn id="91" idx="2"/>
          </p:cNvCxnSpPr>
          <p:nvPr/>
        </p:nvCxnSpPr>
        <p:spPr>
          <a:xfrm>
            <a:off x="68580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25C17AFB-EE6E-7E45-8EF6-A50CDBBE9662}"/>
              </a:ext>
            </a:extLst>
          </p:cNvPr>
          <p:cNvCxnSpPr>
            <a:cxnSpLocks/>
            <a:stCxn id="32" idx="0"/>
            <a:endCxn id="90" idx="2"/>
          </p:cNvCxnSpPr>
          <p:nvPr/>
        </p:nvCxnSpPr>
        <p:spPr>
          <a:xfrm>
            <a:off x="77724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B9F7C7E3-B6F4-E828-B8B2-44AB0C476D5E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>
            <a:off x="86868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D6A10C23-3AEA-2AB7-0509-3D2500063324}"/>
              </a:ext>
            </a:extLst>
          </p:cNvPr>
          <p:cNvCxnSpPr>
            <a:cxnSpLocks/>
            <a:stCxn id="35" idx="0"/>
            <a:endCxn id="88" idx="2"/>
          </p:cNvCxnSpPr>
          <p:nvPr/>
        </p:nvCxnSpPr>
        <p:spPr>
          <a:xfrm>
            <a:off x="96012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8609855-9B70-B006-D019-45E32A23B6C7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>
            <a:off x="105156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440A3A56-1C4B-2DC2-5AB7-D7C5BEE16832}"/>
              </a:ext>
            </a:extLst>
          </p:cNvPr>
          <p:cNvCxnSpPr>
            <a:cxnSpLocks/>
            <a:stCxn id="49" idx="0"/>
            <a:endCxn id="86" idx="2"/>
          </p:cNvCxnSpPr>
          <p:nvPr/>
        </p:nvCxnSpPr>
        <p:spPr>
          <a:xfrm>
            <a:off x="114300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25637CF9-21C7-EC90-2C5F-2917371BCCD6}"/>
              </a:ext>
            </a:extLst>
          </p:cNvPr>
          <p:cNvCxnSpPr>
            <a:cxnSpLocks/>
            <a:stCxn id="50" idx="0"/>
            <a:endCxn id="85" idx="2"/>
          </p:cNvCxnSpPr>
          <p:nvPr/>
        </p:nvCxnSpPr>
        <p:spPr>
          <a:xfrm>
            <a:off x="123444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CB6D6D12-1BBE-ACA0-BFBC-10EB62A8CC0F}"/>
              </a:ext>
            </a:extLst>
          </p:cNvPr>
          <p:cNvCxnSpPr>
            <a:cxnSpLocks/>
            <a:stCxn id="51" idx="0"/>
            <a:endCxn id="84" idx="2"/>
          </p:cNvCxnSpPr>
          <p:nvPr/>
        </p:nvCxnSpPr>
        <p:spPr>
          <a:xfrm>
            <a:off x="132588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31436E0D-D73A-0C0C-A564-B090DE84B866}"/>
              </a:ext>
            </a:extLst>
          </p:cNvPr>
          <p:cNvCxnSpPr>
            <a:cxnSpLocks/>
            <a:stCxn id="52" idx="0"/>
            <a:endCxn id="83" idx="2"/>
          </p:cNvCxnSpPr>
          <p:nvPr/>
        </p:nvCxnSpPr>
        <p:spPr>
          <a:xfrm>
            <a:off x="141732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D86D49C0-226C-5C85-159A-E13A078AFEBD}"/>
              </a:ext>
            </a:extLst>
          </p:cNvPr>
          <p:cNvCxnSpPr>
            <a:cxnSpLocks/>
            <a:stCxn id="53" idx="0"/>
            <a:endCxn id="82" idx="2"/>
          </p:cNvCxnSpPr>
          <p:nvPr/>
        </p:nvCxnSpPr>
        <p:spPr>
          <a:xfrm>
            <a:off x="150876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29218782-268A-2E7B-7C0A-DEA4A5F879F4}"/>
              </a:ext>
            </a:extLst>
          </p:cNvPr>
          <p:cNvCxnSpPr>
            <a:cxnSpLocks/>
            <a:stCxn id="54" idx="0"/>
            <a:endCxn id="81" idx="2"/>
          </p:cNvCxnSpPr>
          <p:nvPr/>
        </p:nvCxnSpPr>
        <p:spPr>
          <a:xfrm>
            <a:off x="160020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A2751933-E805-9BBD-4B93-5B42653BDDE0}"/>
              </a:ext>
            </a:extLst>
          </p:cNvPr>
          <p:cNvCxnSpPr>
            <a:cxnSpLocks/>
            <a:stCxn id="55" idx="0"/>
            <a:endCxn id="80" idx="2"/>
          </p:cNvCxnSpPr>
          <p:nvPr/>
        </p:nvCxnSpPr>
        <p:spPr>
          <a:xfrm>
            <a:off x="169164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329468A9-24FC-19DA-E8E9-231E46DA85CA}"/>
              </a:ext>
            </a:extLst>
          </p:cNvPr>
          <p:cNvCxnSpPr>
            <a:cxnSpLocks/>
            <a:stCxn id="56" idx="0"/>
            <a:endCxn id="79" idx="2"/>
          </p:cNvCxnSpPr>
          <p:nvPr/>
        </p:nvCxnSpPr>
        <p:spPr>
          <a:xfrm>
            <a:off x="17830800" y="0"/>
            <a:ext cx="0" cy="1028700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FCC360D0-BB19-9E61-34AB-F9915F1A9D49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>
            <a:off x="0" y="257175"/>
            <a:ext cx="18288000" cy="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FA4C491B-051B-B20C-AD0B-A11FCFC393D9}"/>
              </a:ext>
            </a:extLst>
          </p:cNvPr>
          <p:cNvCxnSpPr>
            <a:cxnSpLocks/>
            <a:stCxn id="58" idx="1"/>
            <a:endCxn id="117" idx="3"/>
          </p:cNvCxnSpPr>
          <p:nvPr/>
        </p:nvCxnSpPr>
        <p:spPr>
          <a:xfrm>
            <a:off x="0" y="771525"/>
            <a:ext cx="18288000" cy="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6DA7C289-B077-77CE-A0DE-FADBE78E626A}"/>
              </a:ext>
            </a:extLst>
          </p:cNvPr>
          <p:cNvCxnSpPr>
            <a:cxnSpLocks/>
            <a:stCxn id="59" idx="1"/>
            <a:endCxn id="116" idx="3"/>
          </p:cNvCxnSpPr>
          <p:nvPr/>
        </p:nvCxnSpPr>
        <p:spPr>
          <a:xfrm flipV="1">
            <a:off x="0" y="1283789"/>
            <a:ext cx="18288000" cy="2086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F9CAD569-7FAA-BA34-8241-EFC1C0174FB5}"/>
              </a:ext>
            </a:extLst>
          </p:cNvPr>
          <p:cNvCxnSpPr>
            <a:cxnSpLocks/>
            <a:stCxn id="60" idx="1"/>
            <a:endCxn id="115" idx="3"/>
          </p:cNvCxnSpPr>
          <p:nvPr/>
        </p:nvCxnSpPr>
        <p:spPr>
          <a:xfrm flipV="1">
            <a:off x="0" y="179813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5ACD018B-CA90-1D8F-A040-5BF26EB859C0}"/>
              </a:ext>
            </a:extLst>
          </p:cNvPr>
          <p:cNvCxnSpPr>
            <a:cxnSpLocks/>
            <a:stCxn id="61" idx="1"/>
            <a:endCxn id="114" idx="3"/>
          </p:cNvCxnSpPr>
          <p:nvPr/>
        </p:nvCxnSpPr>
        <p:spPr>
          <a:xfrm flipV="1">
            <a:off x="0" y="231248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8E1324DE-1292-1645-518D-0B8463D3180A}"/>
              </a:ext>
            </a:extLst>
          </p:cNvPr>
          <p:cNvCxnSpPr>
            <a:cxnSpLocks/>
            <a:stCxn id="62" idx="1"/>
            <a:endCxn id="113" idx="3"/>
          </p:cNvCxnSpPr>
          <p:nvPr/>
        </p:nvCxnSpPr>
        <p:spPr>
          <a:xfrm flipV="1">
            <a:off x="0" y="282683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6338058E-5A76-752D-0DCF-E771380A083B}"/>
              </a:ext>
            </a:extLst>
          </p:cNvPr>
          <p:cNvCxnSpPr>
            <a:cxnSpLocks/>
            <a:stCxn id="63" idx="1"/>
            <a:endCxn id="112" idx="3"/>
          </p:cNvCxnSpPr>
          <p:nvPr/>
        </p:nvCxnSpPr>
        <p:spPr>
          <a:xfrm flipV="1">
            <a:off x="0" y="334118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D0E9ECB7-B22C-B867-0035-CC29C64A1510}"/>
              </a:ext>
            </a:extLst>
          </p:cNvPr>
          <p:cNvCxnSpPr>
            <a:cxnSpLocks/>
            <a:stCxn id="64" idx="1"/>
            <a:endCxn id="111" idx="3"/>
          </p:cNvCxnSpPr>
          <p:nvPr/>
        </p:nvCxnSpPr>
        <p:spPr>
          <a:xfrm flipV="1">
            <a:off x="0" y="385553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63F4CBE4-67A9-6A7E-01A0-63951F61FC2C}"/>
              </a:ext>
            </a:extLst>
          </p:cNvPr>
          <p:cNvCxnSpPr>
            <a:cxnSpLocks/>
            <a:stCxn id="65" idx="1"/>
            <a:endCxn id="110" idx="3"/>
          </p:cNvCxnSpPr>
          <p:nvPr/>
        </p:nvCxnSpPr>
        <p:spPr>
          <a:xfrm flipV="1">
            <a:off x="0" y="436988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DA61D620-3C65-6BC3-650A-EE20EAEAE67F}"/>
              </a:ext>
            </a:extLst>
          </p:cNvPr>
          <p:cNvCxnSpPr>
            <a:cxnSpLocks/>
            <a:stCxn id="66" idx="1"/>
            <a:endCxn id="109" idx="3"/>
          </p:cNvCxnSpPr>
          <p:nvPr/>
        </p:nvCxnSpPr>
        <p:spPr>
          <a:xfrm flipV="1">
            <a:off x="0" y="488423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A30E051F-E542-40B1-CEA1-B3070F5D8C83}"/>
              </a:ext>
            </a:extLst>
          </p:cNvPr>
          <p:cNvCxnSpPr>
            <a:cxnSpLocks/>
            <a:stCxn id="67" idx="1"/>
            <a:endCxn id="108" idx="3"/>
          </p:cNvCxnSpPr>
          <p:nvPr/>
        </p:nvCxnSpPr>
        <p:spPr>
          <a:xfrm flipV="1">
            <a:off x="0" y="539858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830E0848-E450-5359-EBCB-CBC07575775A}"/>
              </a:ext>
            </a:extLst>
          </p:cNvPr>
          <p:cNvCxnSpPr>
            <a:cxnSpLocks/>
            <a:stCxn id="68" idx="1"/>
            <a:endCxn id="107" idx="3"/>
          </p:cNvCxnSpPr>
          <p:nvPr/>
        </p:nvCxnSpPr>
        <p:spPr>
          <a:xfrm flipV="1">
            <a:off x="0" y="591293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91AB8B15-1040-8777-05D5-A16102CDECF8}"/>
              </a:ext>
            </a:extLst>
          </p:cNvPr>
          <p:cNvCxnSpPr>
            <a:cxnSpLocks/>
            <a:stCxn id="69" idx="1"/>
            <a:endCxn id="106" idx="3"/>
          </p:cNvCxnSpPr>
          <p:nvPr/>
        </p:nvCxnSpPr>
        <p:spPr>
          <a:xfrm flipV="1">
            <a:off x="0" y="642728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679B8113-9A01-A9BC-86F3-C914629FE23E}"/>
              </a:ext>
            </a:extLst>
          </p:cNvPr>
          <p:cNvCxnSpPr>
            <a:cxnSpLocks/>
            <a:stCxn id="70" idx="1"/>
            <a:endCxn id="105" idx="3"/>
          </p:cNvCxnSpPr>
          <p:nvPr/>
        </p:nvCxnSpPr>
        <p:spPr>
          <a:xfrm flipV="1">
            <a:off x="0" y="694163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EE5A51ED-882D-E13B-2FB1-3F2BED3BF2FA}"/>
              </a:ext>
            </a:extLst>
          </p:cNvPr>
          <p:cNvCxnSpPr>
            <a:cxnSpLocks/>
            <a:stCxn id="71" idx="1"/>
            <a:endCxn id="104" idx="3"/>
          </p:cNvCxnSpPr>
          <p:nvPr/>
        </p:nvCxnSpPr>
        <p:spPr>
          <a:xfrm flipV="1">
            <a:off x="0" y="745598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BE48BF5C-7896-B13C-CFD4-4475021A8958}"/>
              </a:ext>
            </a:extLst>
          </p:cNvPr>
          <p:cNvCxnSpPr>
            <a:cxnSpLocks/>
            <a:stCxn id="72" idx="1"/>
            <a:endCxn id="103" idx="3"/>
          </p:cNvCxnSpPr>
          <p:nvPr/>
        </p:nvCxnSpPr>
        <p:spPr>
          <a:xfrm flipV="1">
            <a:off x="0" y="797033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9AF78626-F4CA-8C62-CCF9-05D0967D03E6}"/>
              </a:ext>
            </a:extLst>
          </p:cNvPr>
          <p:cNvCxnSpPr>
            <a:cxnSpLocks/>
            <a:stCxn id="73" idx="1"/>
            <a:endCxn id="102" idx="3"/>
          </p:cNvCxnSpPr>
          <p:nvPr/>
        </p:nvCxnSpPr>
        <p:spPr>
          <a:xfrm flipV="1">
            <a:off x="0" y="8484689"/>
            <a:ext cx="18288000" cy="4172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1828487E-6FD3-9363-6435-D652C023EC98}"/>
              </a:ext>
            </a:extLst>
          </p:cNvPr>
          <p:cNvCxnSpPr>
            <a:cxnSpLocks/>
            <a:stCxn id="74" idx="1"/>
            <a:endCxn id="101" idx="3"/>
          </p:cNvCxnSpPr>
          <p:nvPr/>
        </p:nvCxnSpPr>
        <p:spPr>
          <a:xfrm flipV="1">
            <a:off x="0" y="9001125"/>
            <a:ext cx="18288000" cy="2086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B416087F-F97B-E4D8-F1AF-449E42D378B9}"/>
              </a:ext>
            </a:extLst>
          </p:cNvPr>
          <p:cNvCxnSpPr>
            <a:cxnSpLocks/>
            <a:stCxn id="75" idx="1"/>
            <a:endCxn id="100" idx="3"/>
          </p:cNvCxnSpPr>
          <p:nvPr/>
        </p:nvCxnSpPr>
        <p:spPr>
          <a:xfrm>
            <a:off x="0" y="9515475"/>
            <a:ext cx="18288000" cy="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BA93894E-CCBF-1588-B270-DF0546BA4187}"/>
              </a:ext>
            </a:extLst>
          </p:cNvPr>
          <p:cNvCxnSpPr>
            <a:cxnSpLocks/>
            <a:stCxn id="98" idx="3"/>
            <a:endCxn id="79" idx="1"/>
          </p:cNvCxnSpPr>
          <p:nvPr/>
        </p:nvCxnSpPr>
        <p:spPr>
          <a:xfrm>
            <a:off x="0" y="10029825"/>
            <a:ext cx="18288000" cy="0"/>
          </a:xfrm>
          <a:prstGeom prst="line">
            <a:avLst/>
          </a:prstGeom>
          <a:ln w="38100">
            <a:solidFill>
              <a:srgbClr val="FFFF2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2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74AE78-68EA-9A1E-855F-82406F15631F}"/>
              </a:ext>
            </a:extLst>
          </p:cNvPr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32F68AE3-4BCA-FC2E-BD3A-DD6555289685}"/>
              </a:ext>
            </a:extLst>
          </p:cNvPr>
          <p:cNvSpPr/>
          <p:nvPr/>
        </p:nvSpPr>
        <p:spPr>
          <a:xfrm>
            <a:off x="13716000" y="8305800"/>
            <a:ext cx="4419600" cy="1828800"/>
          </a:xfrm>
          <a:custGeom>
            <a:avLst/>
            <a:gdLst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1"/>
              <a:gd name="connsiteY0" fmla="*/ 0 h 1828800"/>
              <a:gd name="connsiteX1" fmla="*/ 2895600 w 4419601"/>
              <a:gd name="connsiteY1" fmla="*/ 0 h 1828800"/>
              <a:gd name="connsiteX2" fmla="*/ 3952872 w 4419601"/>
              <a:gd name="connsiteY2" fmla="*/ 0 h 1828800"/>
              <a:gd name="connsiteX3" fmla="*/ 3971916 w 4419601"/>
              <a:gd name="connsiteY3" fmla="*/ 0 h 1828800"/>
              <a:gd name="connsiteX4" fmla="*/ 4114800 w 4419601"/>
              <a:gd name="connsiteY4" fmla="*/ 0 h 1828800"/>
              <a:gd name="connsiteX5" fmla="*/ 4276728 w 4419601"/>
              <a:gd name="connsiteY5" fmla="*/ 0 h 1828800"/>
              <a:gd name="connsiteX6" fmla="*/ 4419600 w 4419601"/>
              <a:gd name="connsiteY6" fmla="*/ 142872 h 1828800"/>
              <a:gd name="connsiteX7" fmla="*/ 4419600 w 4419601"/>
              <a:gd name="connsiteY7" fmla="*/ 304800 h 1828800"/>
              <a:gd name="connsiteX8" fmla="*/ 4419600 w 4419601"/>
              <a:gd name="connsiteY8" fmla="*/ 771528 h 1828800"/>
              <a:gd name="connsiteX9" fmla="*/ 4419600 w 4419601"/>
              <a:gd name="connsiteY9" fmla="*/ 914400 h 1828800"/>
              <a:gd name="connsiteX10" fmla="*/ 4114800 w 4419601"/>
              <a:gd name="connsiteY10" fmla="*/ 1219200 h 1828800"/>
              <a:gd name="connsiteX11" fmla="*/ 4114800 w 4419601"/>
              <a:gd name="connsiteY11" fmla="*/ 1685916 h 1828800"/>
              <a:gd name="connsiteX12" fmla="*/ 3971916 w 4419601"/>
              <a:gd name="connsiteY12" fmla="*/ 1828800 h 1828800"/>
              <a:gd name="connsiteX13" fmla="*/ 142884 w 4419601"/>
              <a:gd name="connsiteY13" fmla="*/ 1828800 h 1828800"/>
              <a:gd name="connsiteX14" fmla="*/ 0 w 4419601"/>
              <a:gd name="connsiteY14" fmla="*/ 1685916 h 1828800"/>
              <a:gd name="connsiteX15" fmla="*/ 0 w 4419601"/>
              <a:gd name="connsiteY15" fmla="*/ 142884 h 1828800"/>
              <a:gd name="connsiteX16" fmla="*/ 142884 w 4419601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19600" h="1828800">
                <a:moveTo>
                  <a:pt x="142884" y="0"/>
                </a:moveTo>
                <a:lnTo>
                  <a:pt x="2895600" y="0"/>
                </a:lnTo>
                <a:lnTo>
                  <a:pt x="3952872" y="0"/>
                </a:lnTo>
                <a:lnTo>
                  <a:pt x="3971916" y="0"/>
                </a:lnTo>
                <a:lnTo>
                  <a:pt x="4114800" y="0"/>
                </a:lnTo>
                <a:lnTo>
                  <a:pt x="4276728" y="0"/>
                </a:lnTo>
                <a:cubicBezTo>
                  <a:pt x="4355634" y="0"/>
                  <a:pt x="4419600" y="63966"/>
                  <a:pt x="4419600" y="142872"/>
                </a:cubicBezTo>
                <a:lnTo>
                  <a:pt x="4419600" y="304800"/>
                </a:lnTo>
                <a:lnTo>
                  <a:pt x="4419600" y="771528"/>
                </a:lnTo>
                <a:lnTo>
                  <a:pt x="4419600" y="914400"/>
                </a:lnTo>
                <a:cubicBezTo>
                  <a:pt x="4418013" y="1077913"/>
                  <a:pt x="4114006" y="1067593"/>
                  <a:pt x="4114800" y="1219200"/>
                </a:cubicBezTo>
                <a:lnTo>
                  <a:pt x="4114800" y="1685916"/>
                </a:lnTo>
                <a:cubicBezTo>
                  <a:pt x="4114800" y="1764829"/>
                  <a:pt x="4050829" y="1828800"/>
                  <a:pt x="3971916" y="1828800"/>
                </a:cubicBezTo>
                <a:lnTo>
                  <a:pt x="142884" y="1828800"/>
                </a:lnTo>
                <a:cubicBezTo>
                  <a:pt x="63971" y="1828800"/>
                  <a:pt x="0" y="1764829"/>
                  <a:pt x="0" y="1685916"/>
                </a:cubicBezTo>
                <a:lnTo>
                  <a:pt x="0" y="142884"/>
                </a:lnTo>
                <a:cubicBezTo>
                  <a:pt x="0" y="63971"/>
                  <a:pt x="63971" y="0"/>
                  <a:pt x="142884" y="0"/>
                </a:cubicBezTo>
                <a:close/>
              </a:path>
            </a:pathLst>
          </a:custGeom>
          <a:solidFill>
            <a:srgbClr val="37A34A">
              <a:alpha val="49804"/>
            </a:srgbClr>
          </a:solidFill>
          <a:ln w="38100">
            <a:solidFill>
              <a:srgbClr val="89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432x192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1B790E6-43C6-50A3-7677-47B7489DF3ED}"/>
              </a:ext>
            </a:extLst>
          </p:cNvPr>
          <p:cNvSpPr/>
          <p:nvPr/>
        </p:nvSpPr>
        <p:spPr>
          <a:xfrm>
            <a:off x="13868400" y="8458200"/>
            <a:ext cx="3810000" cy="1524000"/>
          </a:xfrm>
          <a:prstGeom prst="roundRect">
            <a:avLst>
              <a:gd name="adj" fmla="val 4636"/>
            </a:avLst>
          </a:prstGeom>
          <a:solidFill>
            <a:srgbClr val="004D25">
              <a:alpha val="89804"/>
            </a:srgbClr>
          </a:solidFill>
          <a:ln w="38100">
            <a:solidFill>
              <a:srgbClr val="89C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Rounded M+ 1c bold" panose="020B0702020203020207" pitchFamily="50" charset="-128"/>
                <a:ea typeface="Rounded M+ 1c bold" panose="020B0702020203020207" pitchFamily="50" charset="-128"/>
                <a:cs typeface="Rounded M+ 1c bold" panose="020B0702020203020207" pitchFamily="50" charset="-128"/>
              </a:rPr>
              <a:t>400x160</a:t>
            </a:r>
          </a:p>
        </p:txBody>
      </p:sp>
    </p:spTree>
    <p:extLst>
      <p:ext uri="{BB962C8B-B14F-4D97-AF65-F5344CB8AC3E}">
        <p14:creationId xmlns:p14="http://schemas.microsoft.com/office/powerpoint/2010/main" val="359822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C3074BD-8E9B-B0C9-2125-CD5EAE406C72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AA0B5909-BA74-F397-EF87-B2823262A5B9}"/>
                </a:ext>
              </a:extLst>
            </p:cNvPr>
            <p:cNvGrpSpPr/>
            <p:nvPr/>
          </p:nvGrpSpPr>
          <p:grpSpPr>
            <a:xfrm>
              <a:off x="0" y="0"/>
              <a:ext cx="18288000" cy="514350"/>
              <a:chOff x="0" y="0"/>
              <a:chExt cx="18288000" cy="514350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0B7D156-C13C-E0C4-09A6-B244957AB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51BC6130-9468-9E51-A28B-CE602E4092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4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A810AD8-F5DD-EFDD-E794-AA01EA9F7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88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E2676814-C4D9-18EC-A5E2-B9D068EE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2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549A036-61FA-77B4-58E6-1A137A8CA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384E00D1-C74D-6DC4-817B-F3763443D0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0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6FD89405-5AB5-1D59-8C94-504372096C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463152F7-48A7-57F3-ECC6-60E9583EE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08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B25E454-3D92-58BE-83BC-FD54F5A3F4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52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57609E4-0E3D-6A1A-BCCB-50436F42A4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96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69AD06D5-E8B2-0CF3-0003-9ACC2F58F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40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2ACD1E1-CF8B-08C4-868C-E2B1DE4161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584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F56D369A-D4C6-C868-BF0D-E4ADCF276C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28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AE128E19-1F32-EF4A-68C7-1EE00B62D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872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4AFB6322-5ADD-7795-D166-1C53DFC16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016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3939FDB6-E462-5E38-F95C-6C84DC677D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10D9DE9A-8192-E9B4-5D0B-375B0C7AD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304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425632E4-456B-B646-CF60-D68068AA9D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448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A5D876D-0549-87FC-9843-20A26F414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592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F079E18-7BCF-27C4-3F9E-55D3984E59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36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61FA907F-8194-6C79-53F4-A9305E89B652}"/>
                </a:ext>
              </a:extLst>
            </p:cNvPr>
            <p:cNvGrpSpPr/>
            <p:nvPr/>
          </p:nvGrpSpPr>
          <p:grpSpPr>
            <a:xfrm>
              <a:off x="0" y="514350"/>
              <a:ext cx="914400" cy="9258300"/>
              <a:chOff x="4978582" y="514350"/>
              <a:chExt cx="914400" cy="9258300"/>
            </a:xfrm>
          </p:grpSpPr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380FB00F-6C93-AD0C-1F55-4591463C8B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51435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7F7317BC-ADE6-DAB1-A168-ECDF6E9CB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102870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E0373C39-F845-4E19-FF2C-4987E7B49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15451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3EECE803-2C05-EB73-3986-CCC0B708D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20594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6C66CAAF-9B33-10F8-4DA7-68BAA7677D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25738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BBD39FBF-A49B-11F4-5E59-B4F65335F7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30881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84E93634-99AE-9803-199B-184C0E55C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36025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55FC18BD-2CB0-67B9-38CD-A6C91C27FC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41168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FC7584C5-D4E0-5143-2C1E-955FF25F4D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46312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0368837-6AC5-F257-1C47-B565FC72EB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51455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837B6166-D475-2BC3-DB1A-C94F8EFEDD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56599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4595E86E-1C74-A861-F727-A86AE174F8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61742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755B9FAE-38BA-C263-4B3E-07F173900C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66886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716E873-A63F-3183-16E4-A1151ED93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72029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7D64FFB8-BC3A-7DF2-9A9A-CDA1DE9C2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77173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95E7E3CB-E791-10DA-A7E9-9A1C8D761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82316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D3812902-5CC9-9757-DDD4-CED41A0D25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87460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FEFED3B5-9E70-ADE9-C2B2-BC0EC2FD49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925830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2878CDE1-8F41-5FC3-831E-BC3230E81B21}"/>
                </a:ext>
              </a:extLst>
            </p:cNvPr>
            <p:cNvGrpSpPr/>
            <p:nvPr/>
          </p:nvGrpSpPr>
          <p:grpSpPr>
            <a:xfrm flipH="1">
              <a:off x="0" y="9772650"/>
              <a:ext cx="18288000" cy="514350"/>
              <a:chOff x="0" y="0"/>
              <a:chExt cx="18288000" cy="514350"/>
            </a:xfrm>
          </p:grpSpPr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6A8FE7AF-36A6-92C0-052D-70876CAA1B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D20D63F0-7E05-4BEB-11C4-9530FF7C33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4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10B1E40D-B4B8-6D0E-F2D2-9F4C08361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88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7F982071-1626-EB8A-6F16-CB9C2BA7B7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2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7FE04416-BD32-3C22-6C01-FC9A6CFD68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866FA082-3BE1-D93D-C397-D42699EE7A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20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8A5833FF-5A00-FF77-84AB-68B7E475EF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864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35E98FD-3BD0-55D3-8656-DE4BE7E4E4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08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00AC0E65-0F93-9EB8-6F75-DF871505A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152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125E057A-8412-3470-058E-21A6DFB28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96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F0935920-78F4-AF00-5E40-997130582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440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9D6756ED-4486-F76B-9E68-F6E41E22E5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584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589CBE3D-06E1-8A20-0EFD-DC542F2196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728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2" name="正方形/長方形 91">
                <a:extLst>
                  <a:ext uri="{FF2B5EF4-FFF2-40B4-BE49-F238E27FC236}">
                    <a16:creationId xmlns:a16="http://schemas.microsoft.com/office/drawing/2014/main" id="{CBA8122A-5F75-2584-3C98-26B6DC5E26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872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A00C2BFB-F251-A1A0-ED42-A812EC211C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016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1DACE7D8-BA11-F3BD-8E36-B662D44D46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C9C34924-18D9-C0BD-4B44-89F29286E0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304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E39BD4F6-333F-C7C0-A02A-60D54C15D5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448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C7172D8A-07DD-7A00-6A09-B0035513FB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59200" y="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5E0D2AED-A8D9-EEAC-F4BB-9734C37DAD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3600" y="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8C35C697-CE08-2E31-F036-EB202BF4852B}"/>
                </a:ext>
              </a:extLst>
            </p:cNvPr>
            <p:cNvGrpSpPr/>
            <p:nvPr/>
          </p:nvGrpSpPr>
          <p:grpSpPr>
            <a:xfrm flipV="1">
              <a:off x="17373600" y="514350"/>
              <a:ext cx="914400" cy="9258300"/>
              <a:chOff x="4978582" y="514350"/>
              <a:chExt cx="914400" cy="9258300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1312A249-B340-DDBA-97FC-80D83E19F9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514350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371CF019-CD60-0BF1-5E3D-872BFE02E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102870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3310D18D-5C77-A980-4F57-4A8285612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15451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D6970EDA-F995-5A88-FC6B-07C3FE8D1A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20594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8655CEFA-0D69-05E0-557E-858CE87429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25738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2E2B38B-2327-74BD-6EA0-C7D5990D35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30881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6" name="正方形/長方形 105">
                <a:extLst>
                  <a:ext uri="{FF2B5EF4-FFF2-40B4-BE49-F238E27FC236}">
                    <a16:creationId xmlns:a16="http://schemas.microsoft.com/office/drawing/2014/main" id="{ACE22396-1853-2BD1-0295-1DEA415C2D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36025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96BF8727-039D-A3E6-AF5D-83E08E1F3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41168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CEF1449A-D4BE-5FD9-2E77-334B89742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46312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1D25870A-61AE-7459-ABA5-628EE415A4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51455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612AA387-0F51-4C17-6BDB-600AFF4E57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56599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6DB25F2A-0A2B-168F-2607-1E52D35DE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61742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5C984EA-F27C-1A07-B402-579BFD11D9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66886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24526A5F-58F3-E600-149D-3057F89645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72029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DF96F98F-77E2-D543-A708-73C1709C5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77173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F4583654-3C53-22D2-DE70-E36EAD796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8231686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03832D3D-00F9-A8CB-6D8D-C09727D9DD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8746036"/>
                <a:ext cx="914400" cy="5143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7A7FF9F3-1371-0CAB-6837-DE89DF8D8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8582" y="9258300"/>
                <a:ext cx="914400" cy="5143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53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黒い背景と白い文字&#10;&#10;中程度の精度で自動的に生成された説明">
            <a:extLst>
              <a:ext uri="{FF2B5EF4-FFF2-40B4-BE49-F238E27FC236}">
                <a16:creationId xmlns:a16="http://schemas.microsoft.com/office/drawing/2014/main" id="{C048748D-E3B4-7629-F801-2D660A8BC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1259" y="0"/>
            <a:ext cx="13065483" cy="10287000"/>
          </a:xfrm>
          <a:prstGeom prst="rect">
            <a:avLst/>
          </a:prstGeom>
          <a:ln>
            <a:solidFill>
              <a:srgbClr val="C3CDCE"/>
            </a:solidFill>
          </a:ln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CF19BF6-64BB-3AB9-483E-A204199962EF}"/>
              </a:ext>
            </a:extLst>
          </p:cNvPr>
          <p:cNvGrpSpPr/>
          <p:nvPr/>
        </p:nvGrpSpPr>
        <p:grpSpPr>
          <a:xfrm>
            <a:off x="2307115" y="-1937410"/>
            <a:ext cx="13740612" cy="12928897"/>
            <a:chOff x="2307115" y="-1937410"/>
            <a:chExt cx="13740612" cy="1292889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55F728F-320F-B8CD-38E7-3E2092372C98}"/>
                </a:ext>
              </a:extLst>
            </p:cNvPr>
            <p:cNvSpPr txBox="1"/>
            <p:nvPr/>
          </p:nvSpPr>
          <p:spPr>
            <a:xfrm>
              <a:off x="6427975" y="1505856"/>
              <a:ext cx="2902858" cy="9248686"/>
            </a:xfrm>
            <a:prstGeom prst="rect">
              <a:avLst/>
            </a:prstGeom>
            <a:noFill/>
            <a:effectLst>
              <a:glow rad="203200">
                <a:srgbClr val="C4DCDC">
                  <a:alpha val="40000"/>
                </a:srgbClr>
              </a:glow>
            </a:effectLst>
            <a:scene3d>
              <a:camera prst="orthographicFront">
                <a:rot lat="2700000" lon="900000" rev="27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ja-JP" sz="59500" dirty="0">
                  <a:solidFill>
                    <a:schemeClr val="bg1"/>
                  </a:solidFill>
                  <a:effectLst/>
                  <a:latin typeface="M+ 1c bold" panose="020B0702020203020207" pitchFamily="50" charset="-128"/>
                  <a:ea typeface="M+ 1c bold" panose="020B0702020203020207" pitchFamily="50" charset="-128"/>
                  <a:cs typeface="M+ 1c bold" panose="020B0702020203020207" pitchFamily="50" charset="-128"/>
                </a:rPr>
                <a:t>E</a:t>
              </a:r>
              <a:endParaRPr kumimoji="1" lang="ja-JP" altLang="en-US" sz="59500" dirty="0">
                <a:solidFill>
                  <a:schemeClr val="bg1"/>
                </a:solidFill>
                <a:effectLst/>
                <a:latin typeface="M+ 1c bold" panose="020B0702020203020207" pitchFamily="50" charset="-128"/>
                <a:ea typeface="M+ 1c bold" panose="020B0702020203020207" pitchFamily="50" charset="-128"/>
                <a:cs typeface="M+ 1c bold" panose="020B0702020203020207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13FB321-8169-DE07-1010-F4D9E335240B}"/>
                </a:ext>
              </a:extLst>
            </p:cNvPr>
            <p:cNvSpPr txBox="1"/>
            <p:nvPr/>
          </p:nvSpPr>
          <p:spPr>
            <a:xfrm>
              <a:off x="11315373" y="3266295"/>
              <a:ext cx="4732354" cy="7725192"/>
            </a:xfrm>
            <a:prstGeom prst="rect">
              <a:avLst/>
            </a:prstGeom>
            <a:noFill/>
            <a:scene3d>
              <a:camera prst="orthographicFront">
                <a:rot lat="0" lon="0" rev="6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ja-JP" sz="49600" dirty="0">
                  <a:solidFill>
                    <a:schemeClr val="bg1"/>
                  </a:solidFill>
                  <a:effectLst/>
                  <a:latin typeface="Wintersoul" pitchFamily="2" charset="0"/>
                  <a:ea typeface="りいてがき筆" panose="02000600000000000000" pitchFamily="50" charset="-128"/>
                </a:rPr>
                <a:t>T</a:t>
              </a:r>
              <a:endParaRPr kumimoji="1" lang="ja-JP" altLang="en-US" sz="49600" dirty="0">
                <a:solidFill>
                  <a:schemeClr val="bg1"/>
                </a:solidFill>
                <a:effectLst/>
                <a:latin typeface="Wintersoul" pitchFamily="2" charset="0"/>
                <a:ea typeface="りいてがき筆" panose="020006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755073B-F72A-6C21-D608-9241F4F32FF8}"/>
                </a:ext>
              </a:extLst>
            </p:cNvPr>
            <p:cNvSpPr txBox="1"/>
            <p:nvPr/>
          </p:nvSpPr>
          <p:spPr>
            <a:xfrm>
              <a:off x="2307115" y="-1937410"/>
              <a:ext cx="7428607" cy="11079956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ja-JP" sz="71400" dirty="0">
                  <a:solidFill>
                    <a:schemeClr val="bg1"/>
                  </a:solidFill>
                  <a:effectLst/>
                  <a:latin typeface="Lucida Handwriting" panose="03010101010101010101" pitchFamily="66" charset="0"/>
                  <a:ea typeface="STXingkai" panose="02010800040101010101" pitchFamily="2" charset="-122"/>
                  <a:cs typeface="Forte Forward" panose="020B0604020202020204" pitchFamily="2" charset="0"/>
                </a:rPr>
                <a:t>P</a:t>
              </a:r>
              <a:endParaRPr kumimoji="1" lang="ja-JP" altLang="en-US" sz="71400" dirty="0">
                <a:solidFill>
                  <a:schemeClr val="bg1"/>
                </a:solidFill>
                <a:effectLst/>
                <a:latin typeface="TeamViewer14" panose="050B0102010101010101" pitchFamily="82"/>
                <a:ea typeface="STXingkai" panose="02010800040101010101" pitchFamily="2" charset="-122"/>
                <a:cs typeface="Forte Forward" panose="020B060402020202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21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黒い背景と白い文字&#10;&#10;中程度の精度で自動的に生成された説明">
            <a:extLst>
              <a:ext uri="{FF2B5EF4-FFF2-40B4-BE49-F238E27FC236}">
                <a16:creationId xmlns:a16="http://schemas.microsoft.com/office/drawing/2014/main" id="{C048748D-E3B4-7629-F801-2D660A8BC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1259" y="0"/>
            <a:ext cx="13065483" cy="1028700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3D07BE9-29D0-0437-ED8C-21534842A698}"/>
              </a:ext>
            </a:extLst>
          </p:cNvPr>
          <p:cNvGrpSpPr/>
          <p:nvPr/>
        </p:nvGrpSpPr>
        <p:grpSpPr>
          <a:xfrm>
            <a:off x="2307115" y="-1937410"/>
            <a:ext cx="13740612" cy="12928897"/>
            <a:chOff x="2307115" y="-1937410"/>
            <a:chExt cx="13740612" cy="12928897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8E135BE-9249-0A79-9ED0-B9DD01EEA04E}"/>
                </a:ext>
              </a:extLst>
            </p:cNvPr>
            <p:cNvSpPr txBox="1"/>
            <p:nvPr/>
          </p:nvSpPr>
          <p:spPr>
            <a:xfrm>
              <a:off x="6427975" y="1505856"/>
              <a:ext cx="2902858" cy="9248686"/>
            </a:xfrm>
            <a:prstGeom prst="rect">
              <a:avLst/>
            </a:prstGeom>
            <a:noFill/>
            <a:effectLst>
              <a:glow rad="203200">
                <a:srgbClr val="C4DCDC">
                  <a:alpha val="40000"/>
                </a:srgbClr>
              </a:glow>
            </a:effectLst>
            <a:scene3d>
              <a:camera prst="orthographicFront">
                <a:rot lat="2700000" lon="900000" rev="27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ja-JP" sz="59500" dirty="0">
                  <a:solidFill>
                    <a:srgbClr val="C4DCDC"/>
                  </a:solidFill>
                  <a:effectLst/>
                  <a:latin typeface="M+ 1c bold" panose="020B0702020203020207" pitchFamily="50" charset="-128"/>
                  <a:ea typeface="M+ 1c bold" panose="020B0702020203020207" pitchFamily="50" charset="-128"/>
                  <a:cs typeface="M+ 1c bold" panose="020B0702020203020207" pitchFamily="50" charset="-128"/>
                </a:rPr>
                <a:t>E</a:t>
              </a:r>
              <a:endParaRPr kumimoji="1" lang="ja-JP" altLang="en-US" sz="59500" dirty="0">
                <a:solidFill>
                  <a:srgbClr val="C4DCDC"/>
                </a:solidFill>
                <a:effectLst/>
                <a:latin typeface="M+ 1c bold" panose="020B0702020203020207" pitchFamily="50" charset="-128"/>
                <a:ea typeface="M+ 1c bold" panose="020B0702020203020207" pitchFamily="50" charset="-128"/>
                <a:cs typeface="M+ 1c bold" panose="020B0702020203020207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CC2E50-870B-BAB5-F0BC-EA2A0BACCB68}"/>
                </a:ext>
              </a:extLst>
            </p:cNvPr>
            <p:cNvSpPr txBox="1"/>
            <p:nvPr/>
          </p:nvSpPr>
          <p:spPr>
            <a:xfrm>
              <a:off x="11315373" y="3266295"/>
              <a:ext cx="4732354" cy="7725192"/>
            </a:xfrm>
            <a:prstGeom prst="rect">
              <a:avLst/>
            </a:prstGeom>
            <a:noFill/>
            <a:scene3d>
              <a:camera prst="orthographicFront">
                <a:rot lat="0" lon="0" rev="6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ja-JP" sz="49600" dirty="0">
                  <a:solidFill>
                    <a:srgbClr val="C4DCDC"/>
                  </a:solidFill>
                  <a:effectLst/>
                  <a:latin typeface="Wintersoul" pitchFamily="2" charset="0"/>
                  <a:ea typeface="りいてがき筆" panose="02000600000000000000" pitchFamily="50" charset="-128"/>
                </a:rPr>
                <a:t>T</a:t>
              </a:r>
              <a:endParaRPr kumimoji="1" lang="ja-JP" altLang="en-US" sz="49600" dirty="0">
                <a:solidFill>
                  <a:srgbClr val="C4DCDC"/>
                </a:solidFill>
                <a:effectLst/>
                <a:latin typeface="Wintersoul" pitchFamily="2" charset="0"/>
                <a:ea typeface="りいてがき筆" panose="020006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798E754-3B78-4AEF-C003-DDF8CE32B0BE}"/>
                </a:ext>
              </a:extLst>
            </p:cNvPr>
            <p:cNvSpPr txBox="1"/>
            <p:nvPr/>
          </p:nvSpPr>
          <p:spPr>
            <a:xfrm>
              <a:off x="2307115" y="-1937410"/>
              <a:ext cx="7428607" cy="11079956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3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ja-JP" sz="71400" dirty="0">
                  <a:solidFill>
                    <a:srgbClr val="C4DCDC"/>
                  </a:solidFill>
                  <a:effectLst/>
                  <a:latin typeface="Lucida Handwriting" panose="03010101010101010101" pitchFamily="66" charset="0"/>
                  <a:ea typeface="STXingkai" panose="02010800040101010101" pitchFamily="2" charset="-122"/>
                  <a:cs typeface="Forte Forward" panose="020B0604020202020204" pitchFamily="2" charset="0"/>
                </a:rPr>
                <a:t>P</a:t>
              </a:r>
              <a:endParaRPr kumimoji="1" lang="ja-JP" altLang="en-US" sz="71400" dirty="0">
                <a:solidFill>
                  <a:srgbClr val="C4DCDC"/>
                </a:solidFill>
                <a:effectLst/>
                <a:latin typeface="TeamViewer14" panose="050B0102010101010101" pitchFamily="82"/>
                <a:ea typeface="STXingkai" panose="02010800040101010101" pitchFamily="2" charset="-122"/>
                <a:cs typeface="Forte Forward" panose="020B06040202020202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01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AE53C66-FE7D-BCF4-467F-C6D9255F1B41}"/>
              </a:ext>
            </a:extLst>
          </p:cNvPr>
          <p:cNvSpPr>
            <a:spLocks noChangeAspect="1"/>
          </p:cNvSpPr>
          <p:nvPr/>
        </p:nvSpPr>
        <p:spPr>
          <a:xfrm>
            <a:off x="18097500" y="10096500"/>
            <a:ext cx="190500" cy="19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9C2F85B0-E9D1-62F5-FFD9-95FE74BA4D9B}"/>
              </a:ext>
            </a:extLst>
          </p:cNvPr>
          <p:cNvGrpSpPr/>
          <p:nvPr/>
        </p:nvGrpSpPr>
        <p:grpSpPr>
          <a:xfrm>
            <a:off x="0" y="0"/>
            <a:ext cx="1981200" cy="10287000"/>
            <a:chOff x="0" y="0"/>
            <a:chExt cx="1981200" cy="1028700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7CBA1E69-8A1D-1142-4339-2CB3E2EB44BE}"/>
                </a:ext>
              </a:extLst>
            </p:cNvPr>
            <p:cNvSpPr/>
            <p:nvPr/>
          </p:nvSpPr>
          <p:spPr>
            <a:xfrm>
              <a:off x="0" y="0"/>
              <a:ext cx="19812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643C14C7-E962-E874-2846-42B2724B2C84}"/>
                </a:ext>
              </a:extLst>
            </p:cNvPr>
            <p:cNvSpPr/>
            <p:nvPr/>
          </p:nvSpPr>
          <p:spPr>
            <a:xfrm>
              <a:off x="0" y="0"/>
              <a:ext cx="6096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2406F0ED-0DF4-6B8E-D244-A1E0211371AE}"/>
              </a:ext>
            </a:extLst>
          </p:cNvPr>
          <p:cNvGrpSpPr/>
          <p:nvPr/>
        </p:nvGrpSpPr>
        <p:grpSpPr>
          <a:xfrm>
            <a:off x="2095500" y="189687"/>
            <a:ext cx="16002000" cy="9907626"/>
            <a:chOff x="2095500" y="189687"/>
            <a:chExt cx="16002000" cy="990762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D24D15B-3ADC-D406-4413-881A13A4B12B}"/>
                </a:ext>
              </a:extLst>
            </p:cNvPr>
            <p:cNvSpPr/>
            <p:nvPr/>
          </p:nvSpPr>
          <p:spPr>
            <a:xfrm>
              <a:off x="2095500" y="191313"/>
              <a:ext cx="16002000" cy="99060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16:9-1664x936-1680x1040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09F11B8-6584-4939-8E47-5A171A87D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1700" y="1105713"/>
              <a:ext cx="15849600" cy="89154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16:9-1664x936-1680x1040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FE08C18-A228-A074-69B0-4E66598BFD72}"/>
                </a:ext>
              </a:extLst>
            </p:cNvPr>
            <p:cNvSpPr/>
            <p:nvPr/>
          </p:nvSpPr>
          <p:spPr>
            <a:xfrm>
              <a:off x="2171700" y="800913"/>
              <a:ext cx="15849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B7584F34-BAB6-8E0A-2EBD-57D3D665E1C2}"/>
                </a:ext>
              </a:extLst>
            </p:cNvPr>
            <p:cNvSpPr/>
            <p:nvPr/>
          </p:nvSpPr>
          <p:spPr>
            <a:xfrm rot="10800000">
              <a:off x="2171700" y="267513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822E0E0C-0BE1-9B82-182A-E593AC5B437E}"/>
                </a:ext>
              </a:extLst>
            </p:cNvPr>
            <p:cNvGrpSpPr/>
            <p:nvPr/>
          </p:nvGrpSpPr>
          <p:grpSpPr>
            <a:xfrm>
              <a:off x="16268700" y="189687"/>
              <a:ext cx="1828800" cy="611225"/>
              <a:chOff x="15316200" y="188874"/>
              <a:chExt cx="1828800" cy="611225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A5A0100-5315-B0A2-E7FB-987979CDA8D5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DFB44698-1117-84F5-341A-CD302A7A477E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3C353DC2-EC18-60D8-A04A-3005BDACB462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B04B7CBB-A176-2655-D122-EDADDCCF0E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7645E895-6AD0-FA40-A0B2-961114C0BA94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26" name="グループ化 25">
                  <a:extLst>
                    <a:ext uri="{FF2B5EF4-FFF2-40B4-BE49-F238E27FC236}">
                      <a16:creationId xmlns:a16="http://schemas.microsoft.com/office/drawing/2014/main" id="{249C26D7-8E74-EC21-F3D2-97B5C35A70D9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D4193AFD-6BA4-D822-B4D2-6A355FEE5E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8" name="乗算記号 27">
                    <a:extLst>
                      <a:ext uri="{FF2B5EF4-FFF2-40B4-BE49-F238E27FC236}">
                        <a16:creationId xmlns:a16="http://schemas.microsoft.com/office/drawing/2014/main" id="{BF3E76B5-5965-9DEF-A20F-7F4F9C34FB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32" name="グループ化 31">
                  <a:extLst>
                    <a:ext uri="{FF2B5EF4-FFF2-40B4-BE49-F238E27FC236}">
                      <a16:creationId xmlns:a16="http://schemas.microsoft.com/office/drawing/2014/main" id="{11BD477F-F231-0B41-ECE2-8E8AE0B371C4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2F95D5D1-8036-40CC-648B-A560370EC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B0A00EED-C4BB-A829-2E38-649C652FA1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7D31FA4A-1301-A84F-1BF1-3A0B218E5DE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D2C8FEA0-B422-3B3B-CAAE-540C58803C2C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39" name="正方形/長方形 38">
                    <a:extLst>
                      <a:ext uri="{FF2B5EF4-FFF2-40B4-BE49-F238E27FC236}">
                        <a16:creationId xmlns:a16="http://schemas.microsoft.com/office/drawing/2014/main" id="{0000949D-7055-893D-7A6A-E9D656A549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40" name="グラフィックス 39">
                    <a:extLst>
                      <a:ext uri="{FF2B5EF4-FFF2-40B4-BE49-F238E27FC236}">
                        <a16:creationId xmlns:a16="http://schemas.microsoft.com/office/drawing/2014/main" id="{111C05BF-A323-F429-6757-7A98BAAC2C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DC7BC3B9-C0E8-A2F7-DB65-EE8CF9C68821}"/>
                </a:ext>
              </a:extLst>
            </p:cNvPr>
            <p:cNvSpPr/>
            <p:nvPr/>
          </p:nvSpPr>
          <p:spPr>
            <a:xfrm>
              <a:off x="4610101" y="26751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002E2960-FE70-F498-8C60-4D1C4D8F3BF9}"/>
                </a:ext>
              </a:extLst>
            </p:cNvPr>
            <p:cNvSpPr/>
            <p:nvPr/>
          </p:nvSpPr>
          <p:spPr>
            <a:xfrm>
              <a:off x="5818416" y="268268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B7B97453-E0E0-15B5-009A-FF5143043F22}"/>
                </a:ext>
              </a:extLst>
            </p:cNvPr>
            <p:cNvSpPr/>
            <p:nvPr/>
          </p:nvSpPr>
          <p:spPr>
            <a:xfrm>
              <a:off x="7026731" y="26751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FF61361A-5F01-761B-FE6A-DFD4585F3DC5}"/>
                </a:ext>
              </a:extLst>
            </p:cNvPr>
            <p:cNvSpPr/>
            <p:nvPr/>
          </p:nvSpPr>
          <p:spPr>
            <a:xfrm>
              <a:off x="8235046" y="26751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66473176-769B-3B91-6A5F-C7FCBF5D0403}"/>
                </a:ext>
              </a:extLst>
            </p:cNvPr>
            <p:cNvSpPr/>
            <p:nvPr/>
          </p:nvSpPr>
          <p:spPr>
            <a:xfrm>
              <a:off x="9443361" y="263524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1F63416C-E8BC-289C-545A-A0893271BF85}"/>
                </a:ext>
              </a:extLst>
            </p:cNvPr>
            <p:cNvGrpSpPr/>
            <p:nvPr/>
          </p:nvGrpSpPr>
          <p:grpSpPr>
            <a:xfrm>
              <a:off x="2209799" y="839012"/>
              <a:ext cx="15698401" cy="228601"/>
              <a:chOff x="1257299" y="838199"/>
              <a:chExt cx="15698401" cy="228601"/>
            </a:xfrm>
          </p:grpSpPr>
          <p:pic>
            <p:nvPicPr>
              <p:cNvPr id="58" name="グラフィックス 57">
                <a:extLst>
                  <a:ext uri="{FF2B5EF4-FFF2-40B4-BE49-F238E27FC236}">
                    <a16:creationId xmlns:a16="http://schemas.microsoft.com/office/drawing/2014/main" id="{13FF1FD8-709D-A2C0-3B71-548380BC9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727100" y="83819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EC7B003A-D178-D314-468A-D32AFDFB55B1}"/>
                  </a:ext>
                </a:extLst>
              </p:cNvPr>
              <p:cNvSpPr/>
              <p:nvPr/>
            </p:nvSpPr>
            <p:spPr>
              <a:xfrm>
                <a:off x="2282567" y="838199"/>
                <a:ext cx="14330833" cy="22860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pic>
            <p:nvPicPr>
              <p:cNvPr id="60" name="グラフィックス 59">
                <a:extLst>
                  <a:ext uri="{FF2B5EF4-FFF2-40B4-BE49-F238E27FC236}">
                    <a16:creationId xmlns:a16="http://schemas.microsoft.com/office/drawing/2014/main" id="{3C21E2AC-5AAB-33EF-F4C6-F34A0F3DD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1257299" y="838200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EEA6A79A-EACA-924C-E0C7-637B44FEF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561801" y="838200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2" name="グラフィックス 61">
                <a:extLst>
                  <a:ext uri="{FF2B5EF4-FFF2-40B4-BE49-F238E27FC236}">
                    <a16:creationId xmlns:a16="http://schemas.microsoft.com/office/drawing/2014/main" id="{6E75F7D3-B8DF-DE20-FF74-1EA75ECED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7200000">
                <a:off x="1866303" y="838200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110" name="フリーフォーム: 図形 109">
              <a:extLst>
                <a:ext uri="{FF2B5EF4-FFF2-40B4-BE49-F238E27FC236}">
                  <a16:creationId xmlns:a16="http://schemas.microsoft.com/office/drawing/2014/main" id="{BE7FBC10-03F9-5916-DAB9-E863F2FBDA01}"/>
                </a:ext>
              </a:extLst>
            </p:cNvPr>
            <p:cNvSpPr/>
            <p:nvPr/>
          </p:nvSpPr>
          <p:spPr>
            <a:xfrm>
              <a:off x="10657113" y="263524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80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2A23EA-B18A-0EEA-17DA-64FC0549741B}"/>
              </a:ext>
            </a:extLst>
          </p:cNvPr>
          <p:cNvSpPr>
            <a:spLocks noChangeAspect="1"/>
          </p:cNvSpPr>
          <p:nvPr/>
        </p:nvSpPr>
        <p:spPr>
          <a:xfrm>
            <a:off x="14173200" y="188874"/>
            <a:ext cx="4114800" cy="731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rPr>
              <a:t>48 </a:t>
            </a:r>
            <a:r>
              <a:rPr kumimoji="1" lang="en-US" altLang="ja-JP" dirty="0" err="1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rPr>
              <a:t>px</a:t>
            </a:r>
            <a:endParaRPr kumimoji="1" lang="en-US" altLang="ja-JP" dirty="0">
              <a:latin typeface="Rounded M+ 2c heavy" panose="020B0802020203020207" pitchFamily="50" charset="-128"/>
              <a:ea typeface="Rounded M+ 2c heavy" panose="020B0802020203020207" pitchFamily="50" charset="-128"/>
              <a:cs typeface="Rounded M+ 2c heavy" panose="020B0802020203020207" pitchFamily="50" charset="-128"/>
            </a:endParaRPr>
          </a:p>
          <a:p>
            <a:pPr algn="ctr"/>
            <a:r>
              <a:rPr kumimoji="1" lang="en-US" altLang="ja-JP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rPr>
              <a:t>9:16-432x768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BB4936A-5DBB-3CD6-9B2E-11B7A33E3150}"/>
              </a:ext>
            </a:extLst>
          </p:cNvPr>
          <p:cNvSpPr>
            <a:spLocks noChangeAspect="1"/>
          </p:cNvSpPr>
          <p:nvPr/>
        </p:nvSpPr>
        <p:spPr>
          <a:xfrm>
            <a:off x="14173200" y="7758869"/>
            <a:ext cx="4114800" cy="23145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rPr>
              <a:t>16:9-1664x936-1704x1052</a:t>
            </a:r>
            <a:endParaRPr kumimoji="1" lang="ja-JP" altLang="en-US" sz="2400" dirty="0">
              <a:solidFill>
                <a:srgbClr val="E8383D"/>
              </a:solidFill>
              <a:latin typeface="Rounded M+ 2c heavy" panose="020B0802020203020207" pitchFamily="50" charset="-128"/>
              <a:ea typeface="Rounded M+ 2c heavy" panose="020B0802020203020207" pitchFamily="50" charset="-128"/>
              <a:cs typeface="Rounded M+ 2c heavy" panose="020B0802020203020207" pitchFamily="50" charset="-128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D4DC1B6-13DF-5D37-DE17-82BC7A32AD12}"/>
              </a:ext>
            </a:extLst>
          </p:cNvPr>
          <p:cNvGrpSpPr/>
          <p:nvPr/>
        </p:nvGrpSpPr>
        <p:grpSpPr>
          <a:xfrm>
            <a:off x="0" y="0"/>
            <a:ext cx="1981200" cy="10287000"/>
            <a:chOff x="0" y="0"/>
            <a:chExt cx="1981200" cy="1028700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62A4A3C-F533-2B08-D7E8-7B5AD2924514}"/>
                </a:ext>
              </a:extLst>
            </p:cNvPr>
            <p:cNvSpPr/>
            <p:nvPr/>
          </p:nvSpPr>
          <p:spPr>
            <a:xfrm>
              <a:off x="0" y="0"/>
              <a:ext cx="19812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B9A8FE5-F744-65EB-C739-802FA340ADEC}"/>
                </a:ext>
              </a:extLst>
            </p:cNvPr>
            <p:cNvSpPr/>
            <p:nvPr/>
          </p:nvSpPr>
          <p:spPr>
            <a:xfrm>
              <a:off x="0" y="0"/>
              <a:ext cx="6096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A32F731-EC37-340A-5093-311A3882B29F}"/>
              </a:ext>
            </a:extLst>
          </p:cNvPr>
          <p:cNvGrpSpPr/>
          <p:nvPr/>
        </p:nvGrpSpPr>
        <p:grpSpPr>
          <a:xfrm>
            <a:off x="1981200" y="190500"/>
            <a:ext cx="12039600" cy="9906000"/>
            <a:chOff x="1981200" y="190500"/>
            <a:chExt cx="12039600" cy="990600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CB2110-6AD6-12B7-02BD-AC007774B068}"/>
                </a:ext>
              </a:extLst>
            </p:cNvPr>
            <p:cNvSpPr/>
            <p:nvPr/>
          </p:nvSpPr>
          <p:spPr>
            <a:xfrm>
              <a:off x="1981200" y="190500"/>
              <a:ext cx="12039600" cy="99060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4:3-1248x936-1264x1040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1A5EBE7-6AF7-6292-348D-E67C8827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7400" y="1104900"/>
              <a:ext cx="11887200" cy="89154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4:3-1248x936-1264x1040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7D72B02-0818-FCA4-1A1F-32DFF37FB86C}"/>
                </a:ext>
              </a:extLst>
            </p:cNvPr>
            <p:cNvSpPr/>
            <p:nvPr/>
          </p:nvSpPr>
          <p:spPr>
            <a:xfrm>
              <a:off x="2057400" y="800100"/>
              <a:ext cx="11887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pic>
          <p:nvPicPr>
            <p:cNvPr id="51" name="グラフィックス 50">
              <a:extLst>
                <a:ext uri="{FF2B5EF4-FFF2-40B4-BE49-F238E27FC236}">
                  <a16:creationId xmlns:a16="http://schemas.microsoft.com/office/drawing/2014/main" id="{A3C3BEE9-E5D4-78A2-B80A-9C35B350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602900" y="838199"/>
              <a:ext cx="228600" cy="228600"/>
            </a:xfrm>
            <a:prstGeom prst="rect">
              <a:avLst/>
            </a:prstGeom>
          </p:spPr>
        </p:pic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B0E68899-FC4D-D092-345F-B9CDC8EBF454}"/>
                </a:ext>
              </a:extLst>
            </p:cNvPr>
            <p:cNvSpPr/>
            <p:nvPr/>
          </p:nvSpPr>
          <p:spPr>
            <a:xfrm>
              <a:off x="3123902" y="838199"/>
              <a:ext cx="10365298" cy="2286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0285446-4FDB-5512-6914-EECF0E12A51A}"/>
                </a:ext>
              </a:extLst>
            </p:cNvPr>
            <p:cNvGrpSpPr/>
            <p:nvPr/>
          </p:nvGrpSpPr>
          <p:grpSpPr>
            <a:xfrm>
              <a:off x="12192000" y="190500"/>
              <a:ext cx="1828800" cy="611225"/>
              <a:chOff x="15316200" y="188874"/>
              <a:chExt cx="1828800" cy="611225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86650E65-5D77-58BA-B277-044E06F47FCC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3C4DBA45-AF5C-2008-7D2E-4FFED6DB47F8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C26094A7-A907-73EF-570F-D15033157D1A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77" name="正方形/長方形 76">
                    <a:extLst>
                      <a:ext uri="{FF2B5EF4-FFF2-40B4-BE49-F238E27FC236}">
                        <a16:creationId xmlns:a16="http://schemas.microsoft.com/office/drawing/2014/main" id="{A16DA66D-C859-6548-979A-9948664084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8" name="正方形/長方形 77">
                    <a:extLst>
                      <a:ext uri="{FF2B5EF4-FFF2-40B4-BE49-F238E27FC236}">
                        <a16:creationId xmlns:a16="http://schemas.microsoft.com/office/drawing/2014/main" id="{A6E7B57A-651E-8EAF-EA71-E9F4C8E26BFA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A0055CB0-5282-24EC-AA25-B3CB0C0193CD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75" name="正方形/長方形 74">
                    <a:extLst>
                      <a:ext uri="{FF2B5EF4-FFF2-40B4-BE49-F238E27FC236}">
                        <a16:creationId xmlns:a16="http://schemas.microsoft.com/office/drawing/2014/main" id="{209F0D03-225B-5F7C-E19F-6301514C4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6" name="乗算記号 75">
                    <a:extLst>
                      <a:ext uri="{FF2B5EF4-FFF2-40B4-BE49-F238E27FC236}">
                        <a16:creationId xmlns:a16="http://schemas.microsoft.com/office/drawing/2014/main" id="{3092B909-7CB3-2D5D-5030-A19159669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CE6F92A0-1B61-F5B7-B8CF-C93B5A8AB46B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72" name="正方形/長方形 71">
                    <a:extLst>
                      <a:ext uri="{FF2B5EF4-FFF2-40B4-BE49-F238E27FC236}">
                        <a16:creationId xmlns:a16="http://schemas.microsoft.com/office/drawing/2014/main" id="{37056599-7CDC-1383-BCBD-0440580045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CC47D25-6228-1D40-F80C-2EC9FF0DE7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4" name="正方形/長方形 73">
                    <a:extLst>
                      <a:ext uri="{FF2B5EF4-FFF2-40B4-BE49-F238E27FC236}">
                        <a16:creationId xmlns:a16="http://schemas.microsoft.com/office/drawing/2014/main" id="{311E51BC-AF53-F81B-B1CB-108E773A56C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69" name="グループ化 68">
                  <a:extLst>
                    <a:ext uri="{FF2B5EF4-FFF2-40B4-BE49-F238E27FC236}">
                      <a16:creationId xmlns:a16="http://schemas.microsoft.com/office/drawing/2014/main" id="{99CE158D-E326-811E-8EFF-18506369BEFE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70" name="正方形/長方形 69">
                    <a:extLst>
                      <a:ext uri="{FF2B5EF4-FFF2-40B4-BE49-F238E27FC236}">
                        <a16:creationId xmlns:a16="http://schemas.microsoft.com/office/drawing/2014/main" id="{BE60BCEC-785A-FC95-3EFB-12F4108E3C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71" name="グラフィックス 70">
                    <a:extLst>
                      <a:ext uri="{FF2B5EF4-FFF2-40B4-BE49-F238E27FC236}">
                        <a16:creationId xmlns:a16="http://schemas.microsoft.com/office/drawing/2014/main" id="{8C50A617-9892-3BF3-1F52-4193C3559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E086352F-4267-1CBB-C076-73775EF0F2CF}"/>
                </a:ext>
              </a:extLst>
            </p:cNvPr>
            <p:cNvGrpSpPr/>
            <p:nvPr/>
          </p:nvGrpSpPr>
          <p:grpSpPr>
            <a:xfrm>
              <a:off x="2095798" y="838200"/>
              <a:ext cx="837604" cy="228600"/>
              <a:chOff x="2560636" y="249005"/>
              <a:chExt cx="837604" cy="228600"/>
            </a:xfrm>
          </p:grpSpPr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01D53DEA-1CE7-6271-FB3E-7CC6A89DD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2560636" y="249005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2" name="グラフィックス 61">
                <a:extLst>
                  <a:ext uri="{FF2B5EF4-FFF2-40B4-BE49-F238E27FC236}">
                    <a16:creationId xmlns:a16="http://schemas.microsoft.com/office/drawing/2014/main" id="{B3BF5B36-6249-BA65-81E2-428A5BC53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65138" y="249005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3" name="グラフィックス 62">
                <a:extLst>
                  <a:ext uri="{FF2B5EF4-FFF2-40B4-BE49-F238E27FC236}">
                    <a16:creationId xmlns:a16="http://schemas.microsoft.com/office/drawing/2014/main" id="{16B88563-28D4-4C62-D38F-B706CF7FB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7200000">
                <a:off x="3169640" y="24900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C84938FA-EEFB-A652-9D0B-89B7A225CF0D}"/>
                </a:ext>
              </a:extLst>
            </p:cNvPr>
            <p:cNvSpPr/>
            <p:nvPr/>
          </p:nvSpPr>
          <p:spPr>
            <a:xfrm flipH="1">
              <a:off x="2057400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674DF487-E622-0E27-36D6-B37D0E7AA3A2}"/>
                </a:ext>
              </a:extLst>
            </p:cNvPr>
            <p:cNvSpPr/>
            <p:nvPr/>
          </p:nvSpPr>
          <p:spPr>
            <a:xfrm rot="10800000">
              <a:off x="3260356" y="266700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5C94C997-3D07-2144-832F-9385188F0E05}"/>
                </a:ext>
              </a:extLst>
            </p:cNvPr>
            <p:cNvSpPr/>
            <p:nvPr/>
          </p:nvSpPr>
          <p:spPr>
            <a:xfrm>
              <a:off x="5693397" y="264465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F20AA59F-C950-B759-CD10-D1D660E876C2}"/>
                </a:ext>
              </a:extLst>
            </p:cNvPr>
            <p:cNvSpPr/>
            <p:nvPr/>
          </p:nvSpPr>
          <p:spPr>
            <a:xfrm>
              <a:off x="6901712" y="264465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フリーフォーム: 図形 58">
              <a:extLst>
                <a:ext uri="{FF2B5EF4-FFF2-40B4-BE49-F238E27FC236}">
                  <a16:creationId xmlns:a16="http://schemas.microsoft.com/office/drawing/2014/main" id="{2D98659D-6032-D235-45FA-6A3704B878CE}"/>
                </a:ext>
              </a:extLst>
            </p:cNvPr>
            <p:cNvSpPr/>
            <p:nvPr/>
          </p:nvSpPr>
          <p:spPr>
            <a:xfrm>
              <a:off x="8111043" y="264465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3C075E75-AEAC-8C41-60B0-309E5B66DBED}"/>
                </a:ext>
              </a:extLst>
            </p:cNvPr>
            <p:cNvSpPr/>
            <p:nvPr/>
          </p:nvSpPr>
          <p:spPr>
            <a:xfrm>
              <a:off x="9319358" y="264465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44BA6F62-DADD-966E-F463-3E50C87B3339}"/>
                </a:ext>
              </a:extLst>
            </p:cNvPr>
            <p:cNvSpPr/>
            <p:nvPr/>
          </p:nvSpPr>
          <p:spPr>
            <a:xfrm>
              <a:off x="10527673" y="264465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9231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AFB3260-E7FB-8404-49D7-9530E0044B51}"/>
              </a:ext>
            </a:extLst>
          </p:cNvPr>
          <p:cNvGrpSpPr/>
          <p:nvPr/>
        </p:nvGrpSpPr>
        <p:grpSpPr>
          <a:xfrm>
            <a:off x="793569" y="151312"/>
            <a:ext cx="13487400" cy="8991600"/>
            <a:chOff x="2400300" y="647700"/>
            <a:chExt cx="13487400" cy="89916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2A75A2A-E455-F2FE-06CB-A4A6181B81FF}"/>
                </a:ext>
              </a:extLst>
            </p:cNvPr>
            <p:cNvSpPr/>
            <p:nvPr/>
          </p:nvSpPr>
          <p:spPr>
            <a:xfrm>
              <a:off x="2400300" y="647700"/>
              <a:ext cx="13487400" cy="89916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64CF66A-C552-154C-B6E8-03EB3B272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6500" y="1562100"/>
              <a:ext cx="13335000" cy="8001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3DS:TOP-5:3-1400x840-1416x944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079547EF-4EAD-86C7-2A72-10C97482296E}"/>
                </a:ext>
              </a:extLst>
            </p:cNvPr>
            <p:cNvGrpSpPr/>
            <p:nvPr/>
          </p:nvGrpSpPr>
          <p:grpSpPr>
            <a:xfrm>
              <a:off x="14058900" y="647700"/>
              <a:ext cx="1828800" cy="611225"/>
              <a:chOff x="15316200" y="188874"/>
              <a:chExt cx="1828800" cy="611225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564A442B-8464-9E77-A41B-17776711CB9D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4AB4DD16-EB9D-E90C-DB61-991B0FB19416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D32794AE-EE32-66D7-8B45-4CA0C705BCB1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885EDD36-0C53-79F4-5E43-C73D3A36F7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E9C1FA98-1E27-28D2-39B5-188CC6A23FB8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id="{A07CA51E-C0D9-3B28-F60A-3385249D50B3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7C86BB64-34AA-561E-75D6-CED739FCF2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3" name="乗算記号 22">
                    <a:extLst>
                      <a:ext uri="{FF2B5EF4-FFF2-40B4-BE49-F238E27FC236}">
                        <a16:creationId xmlns:a16="http://schemas.microsoft.com/office/drawing/2014/main" id="{5434DD56-4B2A-95B2-0EFC-9B66316C3D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0742E10F-87A7-02F7-FFED-6E7F33B0BFF0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33E2B968-ECC6-0902-D085-970B95E982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540B82C6-B977-55B1-763E-8331256822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33EEBFC1-5D9C-D055-84A1-B01AFFE0D4A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B560B9C1-DB92-D256-9322-100EB16E28C8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568176BA-FC15-EA04-09F6-A9B3DB9A4E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18" name="グラフィックス 17">
                    <a:extLst>
                      <a:ext uri="{FF2B5EF4-FFF2-40B4-BE49-F238E27FC236}">
                        <a16:creationId xmlns:a16="http://schemas.microsoft.com/office/drawing/2014/main" id="{94CA1560-9ECD-14B8-7490-B22D24F90E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32E528B-69D6-D3DF-7383-16927559B96C}"/>
                </a:ext>
              </a:extLst>
            </p:cNvPr>
            <p:cNvGrpSpPr/>
            <p:nvPr/>
          </p:nvGrpSpPr>
          <p:grpSpPr>
            <a:xfrm>
              <a:off x="2476500" y="1257300"/>
              <a:ext cx="13335000" cy="304800"/>
              <a:chOff x="2476500" y="1257300"/>
              <a:chExt cx="13335000" cy="30480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4EFFA7B-1C2D-64FB-44DA-47A21DC181D6}"/>
                  </a:ext>
                </a:extLst>
              </p:cNvPr>
              <p:cNvSpPr/>
              <p:nvPr/>
            </p:nvSpPr>
            <p:spPr>
              <a:xfrm>
                <a:off x="2476500" y="1257300"/>
                <a:ext cx="133350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pic>
            <p:nvPicPr>
              <p:cNvPr id="27" name="グラフィックス 26">
                <a:extLst>
                  <a:ext uri="{FF2B5EF4-FFF2-40B4-BE49-F238E27FC236}">
                    <a16:creationId xmlns:a16="http://schemas.microsoft.com/office/drawing/2014/main" id="{ADEF0F45-A74D-E86C-A7FC-4B4CBEEE6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69800" y="1295400"/>
                <a:ext cx="228600" cy="228600"/>
              </a:xfrm>
              <a:prstGeom prst="rect">
                <a:avLst/>
              </a:prstGeom>
            </p:spPr>
          </p:pic>
          <p:sp>
            <p:nvSpPr>
              <p:cNvPr id="28" name="四角形: 角を丸くする 27">
                <a:extLst>
                  <a:ext uri="{FF2B5EF4-FFF2-40B4-BE49-F238E27FC236}">
                    <a16:creationId xmlns:a16="http://schemas.microsoft.com/office/drawing/2014/main" id="{568A9AAF-8B4D-2861-3CD6-AE06F542ACFA}"/>
                  </a:ext>
                </a:extLst>
              </p:cNvPr>
              <p:cNvSpPr/>
              <p:nvPr/>
            </p:nvSpPr>
            <p:spPr>
              <a:xfrm>
                <a:off x="3543002" y="1295400"/>
                <a:ext cx="11813098" cy="22860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9ABEF388-C698-A0AB-02B9-BC13E3AA9EE9}"/>
                  </a:ext>
                </a:extLst>
              </p:cNvPr>
              <p:cNvGrpSpPr/>
              <p:nvPr/>
            </p:nvGrpSpPr>
            <p:grpSpPr>
              <a:xfrm>
                <a:off x="2476500" y="1257300"/>
                <a:ext cx="1066502" cy="304800"/>
                <a:chOff x="13030199" y="5829300"/>
                <a:chExt cx="1066502" cy="304800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B87D19B9-8533-A9CD-2F5E-718214BB3843}"/>
                    </a:ext>
                  </a:extLst>
                </p:cNvPr>
                <p:cNvSpPr/>
                <p:nvPr/>
              </p:nvSpPr>
              <p:spPr>
                <a:xfrm>
                  <a:off x="13030199" y="5829300"/>
                  <a:ext cx="91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250"/>
                </a:p>
              </p:txBody>
            </p:sp>
            <p:grpSp>
              <p:nvGrpSpPr>
                <p:cNvPr id="31" name="グループ化 30">
                  <a:extLst>
                    <a:ext uri="{FF2B5EF4-FFF2-40B4-BE49-F238E27FC236}">
                      <a16:creationId xmlns:a16="http://schemas.microsoft.com/office/drawing/2014/main" id="{27F9D053-9AC9-2A9C-BC7C-C2A51D080CA5}"/>
                    </a:ext>
                  </a:extLst>
                </p:cNvPr>
                <p:cNvGrpSpPr/>
                <p:nvPr/>
              </p:nvGrpSpPr>
              <p:grpSpPr>
                <a:xfrm>
                  <a:off x="13068597" y="5867400"/>
                  <a:ext cx="837604" cy="228600"/>
                  <a:chOff x="13744190" y="4644464"/>
                  <a:chExt cx="837604" cy="228600"/>
                </a:xfrm>
              </p:grpSpPr>
              <p:pic>
                <p:nvPicPr>
                  <p:cNvPr id="33" name="グラフィックス 32">
                    <a:extLst>
                      <a:ext uri="{FF2B5EF4-FFF2-40B4-BE49-F238E27FC236}">
                        <a16:creationId xmlns:a16="http://schemas.microsoft.com/office/drawing/2014/main" id="{04EC6958-38B2-B646-6BB7-956A07DE1A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744190" y="464446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グラフィックス 33">
                    <a:extLst>
                      <a:ext uri="{FF2B5EF4-FFF2-40B4-BE49-F238E27FC236}">
                        <a16:creationId xmlns:a16="http://schemas.microsoft.com/office/drawing/2014/main" id="{3F49673E-FB69-90F7-1112-A40ADDDBD1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048692" y="464446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グラフィックス 34">
                    <a:extLst>
                      <a:ext uri="{FF2B5EF4-FFF2-40B4-BE49-F238E27FC236}">
                        <a16:creationId xmlns:a16="http://schemas.microsoft.com/office/drawing/2014/main" id="{4BFB110B-E0EE-FA00-7F16-461A315E28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rot="7200000">
                    <a:off x="14353194" y="4644464"/>
                    <a:ext cx="228600" cy="2286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60CCCEB6-4C87-55A5-B27A-A04B70367E5E}"/>
                    </a:ext>
                  </a:extLst>
                </p:cNvPr>
                <p:cNvSpPr/>
                <p:nvPr/>
              </p:nvSpPr>
              <p:spPr>
                <a:xfrm>
                  <a:off x="13944301" y="5829300"/>
                  <a:ext cx="152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8E762147-B815-0517-4288-F195D7A6A226}"/>
                </a:ext>
              </a:extLst>
            </p:cNvPr>
            <p:cNvSpPr/>
            <p:nvPr/>
          </p:nvSpPr>
          <p:spPr>
            <a:xfrm flipH="1">
              <a:off x="2476500" y="7238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298265F1-719E-075E-7DF1-3DFAC742055B}"/>
                </a:ext>
              </a:extLst>
            </p:cNvPr>
            <p:cNvSpPr/>
            <p:nvPr/>
          </p:nvSpPr>
          <p:spPr>
            <a:xfrm rot="10800000">
              <a:off x="4897594" y="723900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2AB62D8E-0525-4499-6265-E45D132EE3C8}"/>
                </a:ext>
              </a:extLst>
            </p:cNvPr>
            <p:cNvSpPr/>
            <p:nvPr/>
          </p:nvSpPr>
          <p:spPr>
            <a:xfrm flipH="1">
              <a:off x="3689279" y="7238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95A85A13-2447-6431-AABC-7B6F81609865}"/>
                </a:ext>
              </a:extLst>
            </p:cNvPr>
            <p:cNvSpPr/>
            <p:nvPr/>
          </p:nvSpPr>
          <p:spPr>
            <a:xfrm>
              <a:off x="7335994" y="723900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3B30631B-043A-2AF0-654D-C4B73820DF7F}"/>
                </a:ext>
              </a:extLst>
            </p:cNvPr>
            <p:cNvSpPr/>
            <p:nvPr/>
          </p:nvSpPr>
          <p:spPr>
            <a:xfrm>
              <a:off x="8548773" y="723900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A83941BC-DAC9-EFA6-CAD1-145E74D8EF66}"/>
                </a:ext>
              </a:extLst>
            </p:cNvPr>
            <p:cNvSpPr/>
            <p:nvPr/>
          </p:nvSpPr>
          <p:spPr>
            <a:xfrm>
              <a:off x="9757088" y="723900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1171CAB-7B65-3FD6-6EBA-7A8D945884D2}"/>
              </a:ext>
            </a:extLst>
          </p:cNvPr>
          <p:cNvGrpSpPr/>
          <p:nvPr/>
        </p:nvGrpSpPr>
        <p:grpSpPr>
          <a:xfrm>
            <a:off x="0" y="0"/>
            <a:ext cx="1981200" cy="10287000"/>
            <a:chOff x="0" y="0"/>
            <a:chExt cx="1981200" cy="1028700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2413C5-93BC-B5FA-7B4A-F3838A1F32AE}"/>
                </a:ext>
              </a:extLst>
            </p:cNvPr>
            <p:cNvSpPr/>
            <p:nvPr/>
          </p:nvSpPr>
          <p:spPr>
            <a:xfrm>
              <a:off x="0" y="0"/>
              <a:ext cx="19812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16BAB23-F04A-9274-D40E-00BEBDBAE7CE}"/>
                </a:ext>
              </a:extLst>
            </p:cNvPr>
            <p:cNvSpPr/>
            <p:nvPr/>
          </p:nvSpPr>
          <p:spPr>
            <a:xfrm>
              <a:off x="0" y="0"/>
              <a:ext cx="6096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89CD45A1-2C7A-BD53-356F-74FCC462E76F}"/>
              </a:ext>
            </a:extLst>
          </p:cNvPr>
          <p:cNvGrpSpPr/>
          <p:nvPr/>
        </p:nvGrpSpPr>
        <p:grpSpPr>
          <a:xfrm>
            <a:off x="14357169" y="6384471"/>
            <a:ext cx="3810000" cy="3771900"/>
            <a:chOff x="7239000" y="3257550"/>
            <a:chExt cx="3810000" cy="3771900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FCD80CF4-E6BA-3F87-6F10-BA93EAEC802A}"/>
                </a:ext>
              </a:extLst>
            </p:cNvPr>
            <p:cNvSpPr/>
            <p:nvPr/>
          </p:nvSpPr>
          <p:spPr>
            <a:xfrm>
              <a:off x="7239000" y="3257550"/>
              <a:ext cx="3810000" cy="37719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DC9BD328-8142-C2BD-A5C5-05CEEB677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5200" y="4210050"/>
              <a:ext cx="3657600" cy="27432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3DS:BTM-4:3-384x288-400x396</a:t>
              </a:r>
            </a:p>
          </p:txBody>
        </p: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61B526-8F16-4460-6A58-8D276AE5AA6F}"/>
                </a:ext>
              </a:extLst>
            </p:cNvPr>
            <p:cNvGrpSpPr/>
            <p:nvPr/>
          </p:nvGrpSpPr>
          <p:grpSpPr>
            <a:xfrm>
              <a:off x="9220200" y="3257550"/>
              <a:ext cx="1828800" cy="611225"/>
              <a:chOff x="15316200" y="188874"/>
              <a:chExt cx="1828800" cy="611225"/>
            </a:xfrm>
          </p:grpSpPr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387A1BD4-84E7-3435-215F-E0E0144E71E2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74B117C5-CBD1-2F0A-CF99-F9AA79804E58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97" name="グループ化 96">
                  <a:extLst>
                    <a:ext uri="{FF2B5EF4-FFF2-40B4-BE49-F238E27FC236}">
                      <a16:creationId xmlns:a16="http://schemas.microsoft.com/office/drawing/2014/main" id="{3BC88497-B116-3901-454A-153730D99AA4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108" name="正方形/長方形 107">
                    <a:extLst>
                      <a:ext uri="{FF2B5EF4-FFF2-40B4-BE49-F238E27FC236}">
                        <a16:creationId xmlns:a16="http://schemas.microsoft.com/office/drawing/2014/main" id="{205E8576-7642-04E8-F416-8C48192A65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09" name="正方形/長方形 108">
                    <a:extLst>
                      <a:ext uri="{FF2B5EF4-FFF2-40B4-BE49-F238E27FC236}">
                        <a16:creationId xmlns:a16="http://schemas.microsoft.com/office/drawing/2014/main" id="{3F98D126-D2A5-2ADC-0903-0B32165A9C7C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B8B7A125-4C35-C5EF-8ADE-A9D54EC2BD1E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106" name="正方形/長方形 105">
                    <a:extLst>
                      <a:ext uri="{FF2B5EF4-FFF2-40B4-BE49-F238E27FC236}">
                        <a16:creationId xmlns:a16="http://schemas.microsoft.com/office/drawing/2014/main" id="{A9123FD4-5743-6716-9670-772EF582FD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07" name="乗算記号 106">
                    <a:extLst>
                      <a:ext uri="{FF2B5EF4-FFF2-40B4-BE49-F238E27FC236}">
                        <a16:creationId xmlns:a16="http://schemas.microsoft.com/office/drawing/2014/main" id="{808089A2-3C9F-F098-444F-B81C650E7E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52BE18AF-9323-130E-016F-89AB1DB5D516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103" name="正方形/長方形 102">
                    <a:extLst>
                      <a:ext uri="{FF2B5EF4-FFF2-40B4-BE49-F238E27FC236}">
                        <a16:creationId xmlns:a16="http://schemas.microsoft.com/office/drawing/2014/main" id="{A912E21F-8E1E-8361-E779-2A748B29E6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04" name="正方形/長方形 103">
                    <a:extLst>
                      <a:ext uri="{FF2B5EF4-FFF2-40B4-BE49-F238E27FC236}">
                        <a16:creationId xmlns:a16="http://schemas.microsoft.com/office/drawing/2014/main" id="{69677F28-F2CB-5340-E777-4F39CAB22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05" name="正方形/長方形 104">
                    <a:extLst>
                      <a:ext uri="{FF2B5EF4-FFF2-40B4-BE49-F238E27FC236}">
                        <a16:creationId xmlns:a16="http://schemas.microsoft.com/office/drawing/2014/main" id="{2ED56E93-9EE4-376B-C6AF-9BA6E4F514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00" name="グループ化 99">
                  <a:extLst>
                    <a:ext uri="{FF2B5EF4-FFF2-40B4-BE49-F238E27FC236}">
                      <a16:creationId xmlns:a16="http://schemas.microsoft.com/office/drawing/2014/main" id="{D3237605-D10D-6418-62DC-823D6D11188D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101" name="正方形/長方形 100">
                    <a:extLst>
                      <a:ext uri="{FF2B5EF4-FFF2-40B4-BE49-F238E27FC236}">
                        <a16:creationId xmlns:a16="http://schemas.microsoft.com/office/drawing/2014/main" id="{3DD52157-F192-B8C2-F945-FD90078778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102" name="グラフィックス 101">
                    <a:extLst>
                      <a:ext uri="{FF2B5EF4-FFF2-40B4-BE49-F238E27FC236}">
                        <a16:creationId xmlns:a16="http://schemas.microsoft.com/office/drawing/2014/main" id="{7F824556-3EDB-16A9-0CD3-C5A0D89618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39D40A55-2B59-298F-B78D-37178DC65ABE}"/>
                </a:ext>
              </a:extLst>
            </p:cNvPr>
            <p:cNvSpPr/>
            <p:nvPr/>
          </p:nvSpPr>
          <p:spPr>
            <a:xfrm>
              <a:off x="7315201" y="3905250"/>
              <a:ext cx="3657599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pic>
          <p:nvPicPr>
            <p:cNvPr id="85" name="グラフィックス 84">
              <a:extLst>
                <a:ext uri="{FF2B5EF4-FFF2-40B4-BE49-F238E27FC236}">
                  <a16:creationId xmlns:a16="http://schemas.microsoft.com/office/drawing/2014/main" id="{20BFBB73-D75C-0367-D525-9B0D29601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1091" y="3943350"/>
              <a:ext cx="228600" cy="228600"/>
            </a:xfrm>
            <a:prstGeom prst="rect">
              <a:avLst/>
            </a:prstGeom>
          </p:spPr>
        </p:pic>
        <p:sp>
          <p:nvSpPr>
            <p:cNvPr id="86" name="四角形: 角を丸くする 85">
              <a:extLst>
                <a:ext uri="{FF2B5EF4-FFF2-40B4-BE49-F238E27FC236}">
                  <a16:creationId xmlns:a16="http://schemas.microsoft.com/office/drawing/2014/main" id="{A4428CF9-BC65-B0A0-CD0B-F97F25918715}"/>
                </a:ext>
              </a:extLst>
            </p:cNvPr>
            <p:cNvSpPr/>
            <p:nvPr/>
          </p:nvSpPr>
          <p:spPr>
            <a:xfrm>
              <a:off x="8381702" y="3943350"/>
              <a:ext cx="2135697" cy="2286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E1D0EEB6-B3B4-46B2-AB78-ACB24F6D0D76}"/>
                </a:ext>
              </a:extLst>
            </p:cNvPr>
            <p:cNvGrpSpPr/>
            <p:nvPr/>
          </p:nvGrpSpPr>
          <p:grpSpPr>
            <a:xfrm>
              <a:off x="7315201" y="3905250"/>
              <a:ext cx="1066502" cy="304800"/>
              <a:chOff x="13030199" y="5829300"/>
              <a:chExt cx="1066502" cy="30480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6BE134CB-8F8B-21CF-557C-ACC9F409D420}"/>
                  </a:ext>
                </a:extLst>
              </p:cNvPr>
              <p:cNvSpPr/>
              <p:nvPr/>
            </p:nvSpPr>
            <p:spPr>
              <a:xfrm>
                <a:off x="13030199" y="5829300"/>
                <a:ext cx="9144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54B7AA2E-4CF4-61F8-A19B-0A05EB3D9627}"/>
                  </a:ext>
                </a:extLst>
              </p:cNvPr>
              <p:cNvGrpSpPr/>
              <p:nvPr/>
            </p:nvGrpSpPr>
            <p:grpSpPr>
              <a:xfrm>
                <a:off x="13068597" y="5867400"/>
                <a:ext cx="837604" cy="228600"/>
                <a:chOff x="13744190" y="4644464"/>
                <a:chExt cx="837604" cy="228600"/>
              </a:xfrm>
            </p:grpSpPr>
            <p:pic>
              <p:nvPicPr>
                <p:cNvPr id="92" name="グラフィックス 91">
                  <a:extLst>
                    <a:ext uri="{FF2B5EF4-FFF2-40B4-BE49-F238E27FC236}">
                      <a16:creationId xmlns:a16="http://schemas.microsoft.com/office/drawing/2014/main" id="{405D332B-5EC6-A7F0-1972-A6A1974872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3744190" y="464446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93" name="グラフィックス 92">
                  <a:extLst>
                    <a:ext uri="{FF2B5EF4-FFF2-40B4-BE49-F238E27FC236}">
                      <a16:creationId xmlns:a16="http://schemas.microsoft.com/office/drawing/2014/main" id="{5ECD4095-F75E-CDB1-718B-767E82D62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48692" y="464446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94" name="グラフィックス 93">
                  <a:extLst>
                    <a:ext uri="{FF2B5EF4-FFF2-40B4-BE49-F238E27FC236}">
                      <a16:creationId xmlns:a16="http://schemas.microsoft.com/office/drawing/2014/main" id="{C410AF63-A818-BA77-C1D5-2786BC774D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 rot="7200000">
                  <a:off x="14353194" y="4644464"/>
                  <a:ext cx="228600" cy="228600"/>
                </a:xfrm>
                <a:prstGeom prst="rect">
                  <a:avLst/>
                </a:prstGeom>
              </p:spPr>
            </p:pic>
          </p:grpSp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749A3B94-6A75-840E-AA5C-9F7A99F18A10}"/>
                  </a:ext>
                </a:extLst>
              </p:cNvPr>
              <p:cNvSpPr/>
              <p:nvPr/>
            </p:nvSpPr>
            <p:spPr>
              <a:xfrm>
                <a:off x="13944301" y="58293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88" name="フリーフォーム: 図形 87">
              <a:extLst>
                <a:ext uri="{FF2B5EF4-FFF2-40B4-BE49-F238E27FC236}">
                  <a16:creationId xmlns:a16="http://schemas.microsoft.com/office/drawing/2014/main" id="{E65CBA81-7836-CC43-FD1F-78417321CE8D}"/>
                </a:ext>
              </a:extLst>
            </p:cNvPr>
            <p:cNvSpPr/>
            <p:nvPr/>
          </p:nvSpPr>
          <p:spPr>
            <a:xfrm rot="10800000">
              <a:off x="7315201" y="3371007"/>
              <a:ext cx="1905000" cy="533400"/>
            </a:xfrm>
            <a:custGeom>
              <a:avLst/>
              <a:gdLst>
                <a:gd name="connsiteX0" fmla="*/ 1828800 w 1905000"/>
                <a:gd name="connsiteY0" fmla="*/ 533400 h 533400"/>
                <a:gd name="connsiteX1" fmla="*/ 76200 w 1905000"/>
                <a:gd name="connsiteY1" fmla="*/ 533400 h 533400"/>
                <a:gd name="connsiteX2" fmla="*/ 0 w 1905000"/>
                <a:gd name="connsiteY2" fmla="*/ 0 h 533400"/>
                <a:gd name="connsiteX3" fmla="*/ 1905000 w 1905000"/>
                <a:gd name="connsiteY3" fmla="*/ 0 h 533400"/>
                <a:gd name="connsiteX4" fmla="*/ 1905000 w 1905000"/>
                <a:gd name="connsiteY4" fmla="*/ 1 h 533400"/>
                <a:gd name="connsiteX5" fmla="*/ 1828800 w 19050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0" h="533400">
                  <a:moveTo>
                    <a:pt x="1828800" y="533400"/>
                  </a:moveTo>
                  <a:lnTo>
                    <a:pt x="76200" y="533400"/>
                  </a:lnTo>
                  <a:lnTo>
                    <a:pt x="0" y="0"/>
                  </a:lnTo>
                  <a:lnTo>
                    <a:pt x="1905000" y="0"/>
                  </a:lnTo>
                  <a:lnTo>
                    <a:pt x="1905000" y="1"/>
                  </a:lnTo>
                  <a:lnTo>
                    <a:pt x="18288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29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3205ED88-9EBA-55E4-CDAD-566FF43F66C2}"/>
              </a:ext>
            </a:extLst>
          </p:cNvPr>
          <p:cNvGrpSpPr/>
          <p:nvPr/>
        </p:nvGrpSpPr>
        <p:grpSpPr>
          <a:xfrm>
            <a:off x="12853307" y="5325835"/>
            <a:ext cx="5295900" cy="4076700"/>
            <a:chOff x="6496050" y="3105150"/>
            <a:chExt cx="5295900" cy="4076700"/>
          </a:xfrm>
        </p:grpSpPr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2AFD31C8-3817-A89F-C7EC-1CC78E757F9B}"/>
                </a:ext>
              </a:extLst>
            </p:cNvPr>
            <p:cNvSpPr/>
            <p:nvPr/>
          </p:nvSpPr>
          <p:spPr>
            <a:xfrm>
              <a:off x="6496050" y="3105150"/>
              <a:ext cx="5295900" cy="40767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CA88EC38-3DDD-EDE8-8996-296462B48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2252" y="4019550"/>
              <a:ext cx="5143500" cy="30861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3DS:TOP-5:3-540x324-556x428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C531BC1E-F7C8-7797-C43F-4F1A243F21ED}"/>
                </a:ext>
              </a:extLst>
            </p:cNvPr>
            <p:cNvSpPr/>
            <p:nvPr/>
          </p:nvSpPr>
          <p:spPr>
            <a:xfrm>
              <a:off x="6572253" y="3714750"/>
              <a:ext cx="51435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pic>
          <p:nvPicPr>
            <p:cNvPr id="138" name="グラフィックス 137">
              <a:extLst>
                <a:ext uri="{FF2B5EF4-FFF2-40B4-BE49-F238E27FC236}">
                  <a16:creationId xmlns:a16="http://schemas.microsoft.com/office/drawing/2014/main" id="{0B1E764C-28CD-1F7F-DA2D-8D7F447D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74050" y="3751226"/>
              <a:ext cx="228600" cy="228600"/>
            </a:xfrm>
            <a:prstGeom prst="rect">
              <a:avLst/>
            </a:prstGeom>
          </p:spPr>
        </p:pic>
        <p:sp>
          <p:nvSpPr>
            <p:cNvPr id="139" name="四角形: 角を丸くする 138">
              <a:extLst>
                <a:ext uri="{FF2B5EF4-FFF2-40B4-BE49-F238E27FC236}">
                  <a16:creationId xmlns:a16="http://schemas.microsoft.com/office/drawing/2014/main" id="{70430230-5224-016A-B781-7A52D54491C8}"/>
                </a:ext>
              </a:extLst>
            </p:cNvPr>
            <p:cNvSpPr/>
            <p:nvPr/>
          </p:nvSpPr>
          <p:spPr>
            <a:xfrm>
              <a:off x="7639950" y="3752850"/>
              <a:ext cx="3620400" cy="2286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EC9D8E54-839A-6F58-F7E8-C1C4CBC4E990}"/>
                </a:ext>
              </a:extLst>
            </p:cNvPr>
            <p:cNvGrpSpPr/>
            <p:nvPr/>
          </p:nvGrpSpPr>
          <p:grpSpPr>
            <a:xfrm>
              <a:off x="6572253" y="3714750"/>
              <a:ext cx="1066502" cy="304800"/>
              <a:chOff x="13030199" y="5829300"/>
              <a:chExt cx="1066502" cy="304800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4C860109-1F9B-799D-14B4-41C9FD8C8114}"/>
                  </a:ext>
                </a:extLst>
              </p:cNvPr>
              <p:cNvSpPr/>
              <p:nvPr/>
            </p:nvSpPr>
            <p:spPr>
              <a:xfrm>
                <a:off x="13030199" y="5829300"/>
                <a:ext cx="9144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7C39943-3461-9B1E-6254-DDB69B560970}"/>
                  </a:ext>
                </a:extLst>
              </p:cNvPr>
              <p:cNvGrpSpPr/>
              <p:nvPr/>
            </p:nvGrpSpPr>
            <p:grpSpPr>
              <a:xfrm>
                <a:off x="13068597" y="5867400"/>
                <a:ext cx="837604" cy="228600"/>
                <a:chOff x="13744190" y="4644464"/>
                <a:chExt cx="837604" cy="228600"/>
              </a:xfrm>
            </p:grpSpPr>
            <p:pic>
              <p:nvPicPr>
                <p:cNvPr id="161" name="グラフィックス 160">
                  <a:extLst>
                    <a:ext uri="{FF2B5EF4-FFF2-40B4-BE49-F238E27FC236}">
                      <a16:creationId xmlns:a16="http://schemas.microsoft.com/office/drawing/2014/main" id="{E2FB856F-F586-172B-A45A-9471C4DD9C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3744190" y="464446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62" name="グラフィックス 161">
                  <a:extLst>
                    <a:ext uri="{FF2B5EF4-FFF2-40B4-BE49-F238E27FC236}">
                      <a16:creationId xmlns:a16="http://schemas.microsoft.com/office/drawing/2014/main" id="{F9C4EC39-6837-0340-76BF-2FDAAE5D4B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48692" y="464446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163" name="グラフィックス 162">
                  <a:extLst>
                    <a:ext uri="{FF2B5EF4-FFF2-40B4-BE49-F238E27FC236}">
                      <a16:creationId xmlns:a16="http://schemas.microsoft.com/office/drawing/2014/main" id="{87AD8956-03C4-C376-B84C-8DB1F824A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7200000">
                  <a:off x="14353194" y="4644464"/>
                  <a:ext cx="228600" cy="228600"/>
                </a:xfrm>
                <a:prstGeom prst="rect">
                  <a:avLst/>
                </a:prstGeom>
              </p:spPr>
            </p:pic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FAB76FEF-1071-4C8D-1256-EDF41029B326}"/>
                  </a:ext>
                </a:extLst>
              </p:cNvPr>
              <p:cNvSpPr/>
              <p:nvPr/>
            </p:nvSpPr>
            <p:spPr>
              <a:xfrm>
                <a:off x="13944301" y="5829300"/>
                <a:ext cx="1524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41" name="フリーフォーム: 図形 140">
              <a:extLst>
                <a:ext uri="{FF2B5EF4-FFF2-40B4-BE49-F238E27FC236}">
                  <a16:creationId xmlns:a16="http://schemas.microsoft.com/office/drawing/2014/main" id="{B8F6B6EB-F95E-4DFC-8D7E-05BCB61FB70B}"/>
                </a:ext>
              </a:extLst>
            </p:cNvPr>
            <p:cNvSpPr/>
            <p:nvPr/>
          </p:nvSpPr>
          <p:spPr>
            <a:xfrm rot="10800000">
              <a:off x="6572253" y="3181350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2" name="グループ化 141">
              <a:extLst>
                <a:ext uri="{FF2B5EF4-FFF2-40B4-BE49-F238E27FC236}">
                  <a16:creationId xmlns:a16="http://schemas.microsoft.com/office/drawing/2014/main" id="{F84A3A11-A979-E99C-990A-E558871987C7}"/>
                </a:ext>
              </a:extLst>
            </p:cNvPr>
            <p:cNvGrpSpPr/>
            <p:nvPr/>
          </p:nvGrpSpPr>
          <p:grpSpPr>
            <a:xfrm>
              <a:off x="9963150" y="3105150"/>
              <a:ext cx="1828800" cy="611225"/>
              <a:chOff x="15316200" y="188874"/>
              <a:chExt cx="1828800" cy="611225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55C985CD-E9B7-77B5-1215-DC7CBB6D4FE9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5A1EF517-67C8-AFBA-DABE-7F37859B6220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145" name="グループ化 144">
                  <a:extLst>
                    <a:ext uri="{FF2B5EF4-FFF2-40B4-BE49-F238E27FC236}">
                      <a16:creationId xmlns:a16="http://schemas.microsoft.com/office/drawing/2014/main" id="{37A06279-2485-6A51-E86C-73583B983ABB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156" name="正方形/長方形 155">
                    <a:extLst>
                      <a:ext uri="{FF2B5EF4-FFF2-40B4-BE49-F238E27FC236}">
                        <a16:creationId xmlns:a16="http://schemas.microsoft.com/office/drawing/2014/main" id="{F9B90DBD-ADF2-DAD8-BDB1-3C5D7EFEC8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C64F0353-1027-8EDD-8659-E74F9DD016B9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46" name="グループ化 145">
                  <a:extLst>
                    <a:ext uri="{FF2B5EF4-FFF2-40B4-BE49-F238E27FC236}">
                      <a16:creationId xmlns:a16="http://schemas.microsoft.com/office/drawing/2014/main" id="{58B3A53F-3FF1-9441-D627-C0468A712DC9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154" name="正方形/長方形 153">
                    <a:extLst>
                      <a:ext uri="{FF2B5EF4-FFF2-40B4-BE49-F238E27FC236}">
                        <a16:creationId xmlns:a16="http://schemas.microsoft.com/office/drawing/2014/main" id="{254701D4-C03E-9CA2-D378-3680DC585D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55" name="乗算記号 154">
                    <a:extLst>
                      <a:ext uri="{FF2B5EF4-FFF2-40B4-BE49-F238E27FC236}">
                        <a16:creationId xmlns:a16="http://schemas.microsoft.com/office/drawing/2014/main" id="{CE7046CC-C565-DF9D-3082-9B0DB0F254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47" name="グループ化 146">
                  <a:extLst>
                    <a:ext uri="{FF2B5EF4-FFF2-40B4-BE49-F238E27FC236}">
                      <a16:creationId xmlns:a16="http://schemas.microsoft.com/office/drawing/2014/main" id="{1B4F08C2-BABF-187C-F475-FC1D2BB028CC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151" name="正方形/長方形 150">
                    <a:extLst>
                      <a:ext uri="{FF2B5EF4-FFF2-40B4-BE49-F238E27FC236}">
                        <a16:creationId xmlns:a16="http://schemas.microsoft.com/office/drawing/2014/main" id="{0AA4783E-1839-6A28-25C1-104E112C74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52" name="正方形/長方形 151">
                    <a:extLst>
                      <a:ext uri="{FF2B5EF4-FFF2-40B4-BE49-F238E27FC236}">
                        <a16:creationId xmlns:a16="http://schemas.microsoft.com/office/drawing/2014/main" id="{00189509-6821-E427-AC00-192350B35B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53" name="正方形/長方形 152">
                    <a:extLst>
                      <a:ext uri="{FF2B5EF4-FFF2-40B4-BE49-F238E27FC236}">
                        <a16:creationId xmlns:a16="http://schemas.microsoft.com/office/drawing/2014/main" id="{40EBB060-CFF5-6BCE-8079-07B304539D2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48" name="グループ化 147">
                  <a:extLst>
                    <a:ext uri="{FF2B5EF4-FFF2-40B4-BE49-F238E27FC236}">
                      <a16:creationId xmlns:a16="http://schemas.microsoft.com/office/drawing/2014/main" id="{3C550A81-11CB-B0BE-3605-AF2ACAB171FB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149" name="正方形/長方形 148">
                    <a:extLst>
                      <a:ext uri="{FF2B5EF4-FFF2-40B4-BE49-F238E27FC236}">
                        <a16:creationId xmlns:a16="http://schemas.microsoft.com/office/drawing/2014/main" id="{4231D403-DF9D-61B5-93B6-74273D6343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150" name="グラフィックス 149">
                    <a:extLst>
                      <a:ext uri="{FF2B5EF4-FFF2-40B4-BE49-F238E27FC236}">
                        <a16:creationId xmlns:a16="http://schemas.microsoft.com/office/drawing/2014/main" id="{E51661E8-A42F-76BB-38D2-C99FE8CCD2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08D07938-2440-DBB1-DE1C-E4F572CBCC2E}"/>
              </a:ext>
            </a:extLst>
          </p:cNvPr>
          <p:cNvGrpSpPr/>
          <p:nvPr/>
        </p:nvGrpSpPr>
        <p:grpSpPr>
          <a:xfrm>
            <a:off x="0" y="0"/>
            <a:ext cx="1981200" cy="10287000"/>
            <a:chOff x="0" y="0"/>
            <a:chExt cx="1981200" cy="10287000"/>
          </a:xfrm>
        </p:grpSpPr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EFDF2A99-40AE-93D9-5B53-02D3B5870CB0}"/>
                </a:ext>
              </a:extLst>
            </p:cNvPr>
            <p:cNvSpPr/>
            <p:nvPr/>
          </p:nvSpPr>
          <p:spPr>
            <a:xfrm>
              <a:off x="0" y="0"/>
              <a:ext cx="19812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6EAAD90C-32AC-E0F7-9697-53F013BA67AE}"/>
                </a:ext>
              </a:extLst>
            </p:cNvPr>
            <p:cNvSpPr/>
            <p:nvPr/>
          </p:nvSpPr>
          <p:spPr>
            <a:xfrm>
              <a:off x="0" y="0"/>
              <a:ext cx="6096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D226A81-3C5A-D641-E14C-D3C91CC78F16}"/>
              </a:ext>
            </a:extLst>
          </p:cNvPr>
          <p:cNvGrpSpPr/>
          <p:nvPr/>
        </p:nvGrpSpPr>
        <p:grpSpPr>
          <a:xfrm>
            <a:off x="720626" y="190500"/>
            <a:ext cx="12039600" cy="9906000"/>
            <a:chOff x="720626" y="190500"/>
            <a:chExt cx="12039600" cy="9906000"/>
          </a:xfrm>
        </p:grpSpPr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DB857228-847F-AC68-B346-7F3EEAFB6576}"/>
                </a:ext>
              </a:extLst>
            </p:cNvPr>
            <p:cNvSpPr/>
            <p:nvPr/>
          </p:nvSpPr>
          <p:spPr>
            <a:xfrm>
              <a:off x="720626" y="190500"/>
              <a:ext cx="12039600" cy="99060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4:3-1248x936-1264x1040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2A8C6F5C-4AAC-D3F1-A61C-86C592014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826" y="1104900"/>
              <a:ext cx="11887200" cy="89154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3DS:BTM-4:3-1248x936-1264x1040</a:t>
              </a: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BB2B23DF-92D2-1DD0-E92E-1D33793255DB}"/>
                </a:ext>
              </a:extLst>
            </p:cNvPr>
            <p:cNvSpPr/>
            <p:nvPr/>
          </p:nvSpPr>
          <p:spPr>
            <a:xfrm>
              <a:off x="796826" y="800100"/>
              <a:ext cx="11887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pic>
          <p:nvPicPr>
            <p:cNvPr id="168" name="グラフィックス 167">
              <a:extLst>
                <a:ext uri="{FF2B5EF4-FFF2-40B4-BE49-F238E27FC236}">
                  <a16:creationId xmlns:a16="http://schemas.microsoft.com/office/drawing/2014/main" id="{0F57904F-ECED-B4A5-95BD-9BB3C2D5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42326" y="838199"/>
              <a:ext cx="228600" cy="228600"/>
            </a:xfrm>
            <a:prstGeom prst="rect">
              <a:avLst/>
            </a:prstGeom>
          </p:spPr>
        </p:pic>
        <p:sp>
          <p:nvSpPr>
            <p:cNvPr id="169" name="四角形: 角を丸くする 168">
              <a:extLst>
                <a:ext uri="{FF2B5EF4-FFF2-40B4-BE49-F238E27FC236}">
                  <a16:creationId xmlns:a16="http://schemas.microsoft.com/office/drawing/2014/main" id="{6A1000A6-2CC5-B756-EBF6-84FA3BDAA945}"/>
                </a:ext>
              </a:extLst>
            </p:cNvPr>
            <p:cNvSpPr/>
            <p:nvPr/>
          </p:nvSpPr>
          <p:spPr>
            <a:xfrm>
              <a:off x="1863328" y="838199"/>
              <a:ext cx="10365298" cy="2286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99F2807D-C9C6-14F7-A88E-0241505783EE}"/>
                </a:ext>
              </a:extLst>
            </p:cNvPr>
            <p:cNvGrpSpPr/>
            <p:nvPr/>
          </p:nvGrpSpPr>
          <p:grpSpPr>
            <a:xfrm>
              <a:off x="10931426" y="190500"/>
              <a:ext cx="1828800" cy="611225"/>
              <a:chOff x="15316200" y="188874"/>
              <a:chExt cx="1828800" cy="611225"/>
            </a:xfrm>
          </p:grpSpPr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75F7F44A-F2A3-661C-B403-97DF080F9CB6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2" name="グループ化 181">
                <a:extLst>
                  <a:ext uri="{FF2B5EF4-FFF2-40B4-BE49-F238E27FC236}">
                    <a16:creationId xmlns:a16="http://schemas.microsoft.com/office/drawing/2014/main" id="{FBB2E8F4-7EF6-B501-31D6-379865C77063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183" name="グループ化 182">
                  <a:extLst>
                    <a:ext uri="{FF2B5EF4-FFF2-40B4-BE49-F238E27FC236}">
                      <a16:creationId xmlns:a16="http://schemas.microsoft.com/office/drawing/2014/main" id="{4FB606DC-B667-0D11-9EB3-52D8291F1CAB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194" name="正方形/長方形 193">
                    <a:extLst>
                      <a:ext uri="{FF2B5EF4-FFF2-40B4-BE49-F238E27FC236}">
                        <a16:creationId xmlns:a16="http://schemas.microsoft.com/office/drawing/2014/main" id="{4CF04C78-83ED-8FFE-FA4B-90E1A0E7B9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95" name="正方形/長方形 194">
                    <a:extLst>
                      <a:ext uri="{FF2B5EF4-FFF2-40B4-BE49-F238E27FC236}">
                        <a16:creationId xmlns:a16="http://schemas.microsoft.com/office/drawing/2014/main" id="{5AD33C9D-F34F-6D09-82F0-F0130A46E9CF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84" name="グループ化 183">
                  <a:extLst>
                    <a:ext uri="{FF2B5EF4-FFF2-40B4-BE49-F238E27FC236}">
                      <a16:creationId xmlns:a16="http://schemas.microsoft.com/office/drawing/2014/main" id="{6131D33E-0323-8BE3-E326-59375663273F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192" name="正方形/長方形 191">
                    <a:extLst>
                      <a:ext uri="{FF2B5EF4-FFF2-40B4-BE49-F238E27FC236}">
                        <a16:creationId xmlns:a16="http://schemas.microsoft.com/office/drawing/2014/main" id="{B3E7728E-EA78-5E60-F448-EA1DA609BA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93" name="乗算記号 192">
                    <a:extLst>
                      <a:ext uri="{FF2B5EF4-FFF2-40B4-BE49-F238E27FC236}">
                        <a16:creationId xmlns:a16="http://schemas.microsoft.com/office/drawing/2014/main" id="{FC85C832-1CF3-3CAF-C7A0-0EDEE230FF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85" name="グループ化 184">
                  <a:extLst>
                    <a:ext uri="{FF2B5EF4-FFF2-40B4-BE49-F238E27FC236}">
                      <a16:creationId xmlns:a16="http://schemas.microsoft.com/office/drawing/2014/main" id="{87491113-66AB-3ADD-8D72-A6A0910BA489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189" name="正方形/長方形 188">
                    <a:extLst>
                      <a:ext uri="{FF2B5EF4-FFF2-40B4-BE49-F238E27FC236}">
                        <a16:creationId xmlns:a16="http://schemas.microsoft.com/office/drawing/2014/main" id="{2B0CD656-D791-4916-B5A8-A7688CF0AB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90" name="正方形/長方形 189">
                    <a:extLst>
                      <a:ext uri="{FF2B5EF4-FFF2-40B4-BE49-F238E27FC236}">
                        <a16:creationId xmlns:a16="http://schemas.microsoft.com/office/drawing/2014/main" id="{7A1530AF-DA4C-69AD-D461-9F783D7A64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91" name="正方形/長方形 190">
                    <a:extLst>
                      <a:ext uri="{FF2B5EF4-FFF2-40B4-BE49-F238E27FC236}">
                        <a16:creationId xmlns:a16="http://schemas.microsoft.com/office/drawing/2014/main" id="{39CFDE67-4025-9974-8049-B4F46646E11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86" name="グループ化 185">
                  <a:extLst>
                    <a:ext uri="{FF2B5EF4-FFF2-40B4-BE49-F238E27FC236}">
                      <a16:creationId xmlns:a16="http://schemas.microsoft.com/office/drawing/2014/main" id="{3C64B5F2-F8D3-7566-A97A-D43F896279A4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187" name="正方形/長方形 186">
                    <a:extLst>
                      <a:ext uri="{FF2B5EF4-FFF2-40B4-BE49-F238E27FC236}">
                        <a16:creationId xmlns:a16="http://schemas.microsoft.com/office/drawing/2014/main" id="{53FB9F22-5C05-CB20-7FF6-02584E505D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188" name="グラフィックス 187">
                    <a:extLst>
                      <a:ext uri="{FF2B5EF4-FFF2-40B4-BE49-F238E27FC236}">
                        <a16:creationId xmlns:a16="http://schemas.microsoft.com/office/drawing/2014/main" id="{1F124923-633B-B5B6-B467-25D3301969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D0A278E2-0CAC-C7B7-5C38-32EC1103B4B4}"/>
                </a:ext>
              </a:extLst>
            </p:cNvPr>
            <p:cNvGrpSpPr/>
            <p:nvPr/>
          </p:nvGrpSpPr>
          <p:grpSpPr>
            <a:xfrm>
              <a:off x="835224" y="838200"/>
              <a:ext cx="837604" cy="228600"/>
              <a:chOff x="2560636" y="249005"/>
              <a:chExt cx="837604" cy="228600"/>
            </a:xfrm>
          </p:grpSpPr>
          <p:pic>
            <p:nvPicPr>
              <p:cNvPr id="178" name="グラフィックス 177">
                <a:extLst>
                  <a:ext uri="{FF2B5EF4-FFF2-40B4-BE49-F238E27FC236}">
                    <a16:creationId xmlns:a16="http://schemas.microsoft.com/office/drawing/2014/main" id="{06BC4420-4BF9-5E34-57F3-320F35CB8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2560636" y="249005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179" name="グラフィックス 178">
                <a:extLst>
                  <a:ext uri="{FF2B5EF4-FFF2-40B4-BE49-F238E27FC236}">
                    <a16:creationId xmlns:a16="http://schemas.microsoft.com/office/drawing/2014/main" id="{76FC36D0-3A68-0973-0445-F72189684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865138" y="249005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180" name="グラフィックス 179">
                <a:extLst>
                  <a:ext uri="{FF2B5EF4-FFF2-40B4-BE49-F238E27FC236}">
                    <a16:creationId xmlns:a16="http://schemas.microsoft.com/office/drawing/2014/main" id="{8F5E405B-8006-DDEC-0C63-F8384E58F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7200000">
                <a:off x="3169640" y="24900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172" name="フリーフォーム: 図形 171">
              <a:extLst>
                <a:ext uri="{FF2B5EF4-FFF2-40B4-BE49-F238E27FC236}">
                  <a16:creationId xmlns:a16="http://schemas.microsoft.com/office/drawing/2014/main" id="{A8DCA455-120B-B80D-468F-E1E93CA96DBE}"/>
                </a:ext>
              </a:extLst>
            </p:cNvPr>
            <p:cNvSpPr/>
            <p:nvPr/>
          </p:nvSpPr>
          <p:spPr>
            <a:xfrm flipH="1">
              <a:off x="796826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フリーフォーム: 図形 172">
              <a:extLst>
                <a:ext uri="{FF2B5EF4-FFF2-40B4-BE49-F238E27FC236}">
                  <a16:creationId xmlns:a16="http://schemas.microsoft.com/office/drawing/2014/main" id="{7E8E83FF-EF95-FCAF-1FAF-8A8085162EF6}"/>
                </a:ext>
              </a:extLst>
            </p:cNvPr>
            <p:cNvSpPr/>
            <p:nvPr/>
          </p:nvSpPr>
          <p:spPr>
            <a:xfrm rot="10800000">
              <a:off x="3214641" y="266700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フリーフォーム: 図形 173">
              <a:extLst>
                <a:ext uri="{FF2B5EF4-FFF2-40B4-BE49-F238E27FC236}">
                  <a16:creationId xmlns:a16="http://schemas.microsoft.com/office/drawing/2014/main" id="{A9D1BF16-ECFB-B486-4201-4612D61B0147}"/>
                </a:ext>
              </a:extLst>
            </p:cNvPr>
            <p:cNvSpPr/>
            <p:nvPr/>
          </p:nvSpPr>
          <p:spPr>
            <a:xfrm>
              <a:off x="8073577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フリーフォーム: 図形 174">
              <a:extLst>
                <a:ext uri="{FF2B5EF4-FFF2-40B4-BE49-F238E27FC236}">
                  <a16:creationId xmlns:a16="http://schemas.microsoft.com/office/drawing/2014/main" id="{233D196D-1364-2C1C-7CE5-5A961A4475D1}"/>
                </a:ext>
              </a:extLst>
            </p:cNvPr>
            <p:cNvSpPr/>
            <p:nvPr/>
          </p:nvSpPr>
          <p:spPr>
            <a:xfrm flipH="1">
              <a:off x="2006326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3D9A4DED-E29A-CC20-05C8-0FFFF34348A2}"/>
                </a:ext>
              </a:extLst>
            </p:cNvPr>
            <p:cNvSpPr/>
            <p:nvPr/>
          </p:nvSpPr>
          <p:spPr>
            <a:xfrm>
              <a:off x="6865262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90C56E03-A065-7E62-924A-63EFF8B28561}"/>
                </a:ext>
              </a:extLst>
            </p:cNvPr>
            <p:cNvSpPr/>
            <p:nvPr/>
          </p:nvSpPr>
          <p:spPr>
            <a:xfrm>
              <a:off x="5653041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5450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2EFB4845-A00D-54F6-0564-13554FE94079}"/>
              </a:ext>
            </a:extLst>
          </p:cNvPr>
          <p:cNvGrpSpPr/>
          <p:nvPr/>
        </p:nvGrpSpPr>
        <p:grpSpPr>
          <a:xfrm>
            <a:off x="12954000" y="5219700"/>
            <a:ext cx="5334000" cy="4876800"/>
            <a:chOff x="12954000" y="5219700"/>
            <a:chExt cx="5334000" cy="48768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CF1FE1C-9FFA-2EAE-E85F-87EDE429657F}"/>
                </a:ext>
              </a:extLst>
            </p:cNvPr>
            <p:cNvSpPr/>
            <p:nvPr/>
          </p:nvSpPr>
          <p:spPr>
            <a:xfrm>
              <a:off x="12954000" y="5219700"/>
              <a:ext cx="5334000" cy="48768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4:3-1248x936-1264x1040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4263A5B-C324-EC41-E72B-2BDA9AD74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30200" y="6134100"/>
              <a:ext cx="5181600" cy="38862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DS-4:3-544x408-560x512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79FDEDF-CE83-BB43-D5BD-2FA2B9EBD968}"/>
                </a:ext>
              </a:extLst>
            </p:cNvPr>
            <p:cNvSpPr/>
            <p:nvPr/>
          </p:nvSpPr>
          <p:spPr>
            <a:xfrm>
              <a:off x="13030199" y="5829300"/>
              <a:ext cx="5181601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4F4D93C-BDBB-C13A-2D77-8064A761BB51}"/>
                </a:ext>
              </a:extLst>
            </p:cNvPr>
            <p:cNvGrpSpPr/>
            <p:nvPr/>
          </p:nvGrpSpPr>
          <p:grpSpPr>
            <a:xfrm>
              <a:off x="16459200" y="5219700"/>
              <a:ext cx="1828800" cy="611225"/>
              <a:chOff x="15316200" y="188874"/>
              <a:chExt cx="1828800" cy="611225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3C74B1-902E-4F8E-D2BA-083DB6EC2EA7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37847089-4DBF-AF9E-036F-7F8E2CF03E5A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1EC740A8-82D9-548D-2511-A30131A5FAFA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C26D37FA-CBC7-7BF2-C0B0-9558F8811A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7" name="正方形/長方形 26">
                    <a:extLst>
                      <a:ext uri="{FF2B5EF4-FFF2-40B4-BE49-F238E27FC236}">
                        <a16:creationId xmlns:a16="http://schemas.microsoft.com/office/drawing/2014/main" id="{E3711083-8450-4EE2-7518-3D59CF891CE5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6" name="グループ化 15">
                  <a:extLst>
                    <a:ext uri="{FF2B5EF4-FFF2-40B4-BE49-F238E27FC236}">
                      <a16:creationId xmlns:a16="http://schemas.microsoft.com/office/drawing/2014/main" id="{45452724-4795-30BB-F6DF-E3931649637E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24" name="正方形/長方形 23">
                    <a:extLst>
                      <a:ext uri="{FF2B5EF4-FFF2-40B4-BE49-F238E27FC236}">
                        <a16:creationId xmlns:a16="http://schemas.microsoft.com/office/drawing/2014/main" id="{B26F8AD7-7407-9EA9-084D-F82D975F48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5" name="乗算記号 24">
                    <a:extLst>
                      <a:ext uri="{FF2B5EF4-FFF2-40B4-BE49-F238E27FC236}">
                        <a16:creationId xmlns:a16="http://schemas.microsoft.com/office/drawing/2014/main" id="{277E042E-6103-19ED-40D0-6F8C73F948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C432B9A4-0D28-D297-3F15-ADBE5BD84BBF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A9029BFD-E4AB-33A6-4EBB-65FB9DFC76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55B2F9DA-C2E5-5EE1-3F80-2DD71D80BA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CEE73D88-A0CF-959C-E309-4500E970675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63C757CF-2E9D-5E05-94EC-4FDA8A65260D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18BB30AF-0850-CE5E-1D37-07B86C18A2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20" name="グラフィックス 19">
                    <a:extLst>
                      <a:ext uri="{FF2B5EF4-FFF2-40B4-BE49-F238E27FC236}">
                        <a16:creationId xmlns:a16="http://schemas.microsoft.com/office/drawing/2014/main" id="{0C19A3DC-E115-CD29-DF95-3AAF086297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0F8628F0-DC0B-88F6-F136-8BED945A1F97}"/>
                </a:ext>
              </a:extLst>
            </p:cNvPr>
            <p:cNvSpPr/>
            <p:nvPr/>
          </p:nvSpPr>
          <p:spPr>
            <a:xfrm rot="10800000">
              <a:off x="13030199" y="5295900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3FE15C96-B288-D843-F354-CB4E132629E2}"/>
                </a:ext>
              </a:extLst>
            </p:cNvPr>
            <p:cNvGrpSpPr/>
            <p:nvPr/>
          </p:nvGrpSpPr>
          <p:grpSpPr>
            <a:xfrm>
              <a:off x="13030199" y="5829300"/>
              <a:ext cx="5067302" cy="304800"/>
              <a:chOff x="13030199" y="5829300"/>
              <a:chExt cx="5067302" cy="304800"/>
            </a:xfrm>
          </p:grpSpPr>
          <p:pic>
            <p:nvPicPr>
              <p:cNvPr id="7" name="グラフィックス 6">
                <a:extLst>
                  <a:ext uri="{FF2B5EF4-FFF2-40B4-BE49-F238E27FC236}">
                    <a16:creationId xmlns:a16="http://schemas.microsoft.com/office/drawing/2014/main" id="{04E40AD4-C30D-A129-EFCA-AEB99242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868901" y="5865776"/>
                <a:ext cx="228600" cy="228600"/>
              </a:xfrm>
              <a:prstGeom prst="rect">
                <a:avLst/>
              </a:prstGeom>
            </p:spPr>
          </p:pic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639CD940-B3EA-8B5E-A126-FCBD7EC5C4D8}"/>
                  </a:ext>
                </a:extLst>
              </p:cNvPr>
              <p:cNvSpPr/>
              <p:nvPr/>
            </p:nvSpPr>
            <p:spPr>
              <a:xfrm>
                <a:off x="14096702" y="5865129"/>
                <a:ext cx="3696000" cy="22860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87484A89-1C2B-56D2-EAC5-A3C68DF7BCFD}"/>
                  </a:ext>
                </a:extLst>
              </p:cNvPr>
              <p:cNvGrpSpPr/>
              <p:nvPr/>
            </p:nvGrpSpPr>
            <p:grpSpPr>
              <a:xfrm>
                <a:off x="13030199" y="5829300"/>
                <a:ext cx="1066502" cy="304800"/>
                <a:chOff x="13030199" y="5829300"/>
                <a:chExt cx="1066502" cy="304800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8C42B959-2A7F-3548-5A33-C75052247A1E}"/>
                    </a:ext>
                  </a:extLst>
                </p:cNvPr>
                <p:cNvSpPr/>
                <p:nvPr/>
              </p:nvSpPr>
              <p:spPr>
                <a:xfrm>
                  <a:off x="13030199" y="5829300"/>
                  <a:ext cx="91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250"/>
                </a:p>
              </p:txBody>
            </p: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96F2C3FC-D4D1-1D7B-8690-2D642484B053}"/>
                    </a:ext>
                  </a:extLst>
                </p:cNvPr>
                <p:cNvGrpSpPr/>
                <p:nvPr/>
              </p:nvGrpSpPr>
              <p:grpSpPr>
                <a:xfrm>
                  <a:off x="13068597" y="5867400"/>
                  <a:ext cx="837604" cy="228600"/>
                  <a:chOff x="13744190" y="4644464"/>
                  <a:chExt cx="837604" cy="228600"/>
                </a:xfrm>
              </p:grpSpPr>
              <p:pic>
                <p:nvPicPr>
                  <p:cNvPr id="9" name="グラフィックス 8">
                    <a:extLst>
                      <a:ext uri="{FF2B5EF4-FFF2-40B4-BE49-F238E27FC236}">
                        <a16:creationId xmlns:a16="http://schemas.microsoft.com/office/drawing/2014/main" id="{3D3D3F75-357A-1D37-D5F4-9BE280BE17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744190" y="464446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グラフィックス 9">
                    <a:extLst>
                      <a:ext uri="{FF2B5EF4-FFF2-40B4-BE49-F238E27FC236}">
                        <a16:creationId xmlns:a16="http://schemas.microsoft.com/office/drawing/2014/main" id="{8B38ADCE-6365-FFC1-CA4C-C26F115BFD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048692" y="464446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グラフィックス 10">
                    <a:extLst>
                      <a:ext uri="{FF2B5EF4-FFF2-40B4-BE49-F238E27FC236}">
                        <a16:creationId xmlns:a16="http://schemas.microsoft.com/office/drawing/2014/main" id="{7992C8C6-50E4-BECF-744F-F28B5A9D9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rot="7200000">
                    <a:off x="14353194" y="4644464"/>
                    <a:ext cx="228600" cy="2286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44603A7B-0562-385D-F503-C7E25C4D8C85}"/>
                    </a:ext>
                  </a:extLst>
                </p:cNvPr>
                <p:cNvSpPr/>
                <p:nvPr/>
              </p:nvSpPr>
              <p:spPr>
                <a:xfrm>
                  <a:off x="13944301" y="5829300"/>
                  <a:ext cx="152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C463EDD-9299-3B8A-0E06-DE3F30B022C0}"/>
              </a:ext>
            </a:extLst>
          </p:cNvPr>
          <p:cNvGrpSpPr/>
          <p:nvPr/>
        </p:nvGrpSpPr>
        <p:grpSpPr>
          <a:xfrm>
            <a:off x="800100" y="190500"/>
            <a:ext cx="12039600" cy="9906000"/>
            <a:chOff x="800100" y="190500"/>
            <a:chExt cx="12039600" cy="990600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CB2110-6AD6-12B7-02BD-AC007774B068}"/>
                </a:ext>
              </a:extLst>
            </p:cNvPr>
            <p:cNvSpPr/>
            <p:nvPr/>
          </p:nvSpPr>
          <p:spPr>
            <a:xfrm>
              <a:off x="800100" y="190500"/>
              <a:ext cx="12039600" cy="99060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4:3-1248x936-1264x1040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1A5EBE7-6AF7-6292-348D-E67C8827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300" y="1104900"/>
              <a:ext cx="11887200" cy="89154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DS-4:3-1248x936-1264x1040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7D72B02-0818-FCA4-1A1F-32DFF37FB86C}"/>
                </a:ext>
              </a:extLst>
            </p:cNvPr>
            <p:cNvSpPr/>
            <p:nvPr/>
          </p:nvSpPr>
          <p:spPr>
            <a:xfrm>
              <a:off x="876300" y="800100"/>
              <a:ext cx="118872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pic>
          <p:nvPicPr>
            <p:cNvPr id="51" name="グラフィックス 50">
              <a:extLst>
                <a:ext uri="{FF2B5EF4-FFF2-40B4-BE49-F238E27FC236}">
                  <a16:creationId xmlns:a16="http://schemas.microsoft.com/office/drawing/2014/main" id="{A3C3BEE9-E5D4-78A2-B80A-9C35B350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21800" y="838199"/>
              <a:ext cx="228600" cy="228600"/>
            </a:xfrm>
            <a:prstGeom prst="rect">
              <a:avLst/>
            </a:prstGeom>
          </p:spPr>
        </p:pic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B0E68899-FC4D-D092-345F-B9CDC8EBF454}"/>
                </a:ext>
              </a:extLst>
            </p:cNvPr>
            <p:cNvSpPr/>
            <p:nvPr/>
          </p:nvSpPr>
          <p:spPr>
            <a:xfrm>
              <a:off x="1942802" y="838199"/>
              <a:ext cx="10365298" cy="228600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50"/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0285446-4FDB-5512-6914-EECF0E12A51A}"/>
                </a:ext>
              </a:extLst>
            </p:cNvPr>
            <p:cNvGrpSpPr/>
            <p:nvPr/>
          </p:nvGrpSpPr>
          <p:grpSpPr>
            <a:xfrm>
              <a:off x="11010900" y="190500"/>
              <a:ext cx="1828800" cy="611225"/>
              <a:chOff x="15316200" y="188874"/>
              <a:chExt cx="1828800" cy="611225"/>
            </a:xfrm>
          </p:grpSpPr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86650E65-5D77-58BA-B277-044E06F47FCC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3C4DBA45-AF5C-2008-7D2E-4FFED6DB47F8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C26094A7-A907-73EF-570F-D15033157D1A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77" name="正方形/長方形 76">
                    <a:extLst>
                      <a:ext uri="{FF2B5EF4-FFF2-40B4-BE49-F238E27FC236}">
                        <a16:creationId xmlns:a16="http://schemas.microsoft.com/office/drawing/2014/main" id="{A16DA66D-C859-6548-979A-9948664084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8" name="正方形/長方形 77">
                    <a:extLst>
                      <a:ext uri="{FF2B5EF4-FFF2-40B4-BE49-F238E27FC236}">
                        <a16:creationId xmlns:a16="http://schemas.microsoft.com/office/drawing/2014/main" id="{A6E7B57A-651E-8EAF-EA71-E9F4C8E26BFA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A0055CB0-5282-24EC-AA25-B3CB0C0193CD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75" name="正方形/長方形 74">
                    <a:extLst>
                      <a:ext uri="{FF2B5EF4-FFF2-40B4-BE49-F238E27FC236}">
                        <a16:creationId xmlns:a16="http://schemas.microsoft.com/office/drawing/2014/main" id="{209F0D03-225B-5F7C-E19F-6301514C46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6" name="乗算記号 75">
                    <a:extLst>
                      <a:ext uri="{FF2B5EF4-FFF2-40B4-BE49-F238E27FC236}">
                        <a16:creationId xmlns:a16="http://schemas.microsoft.com/office/drawing/2014/main" id="{3092B909-7CB3-2D5D-5030-A191596698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CE6F92A0-1B61-F5B7-B8CF-C93B5A8AB46B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72" name="正方形/長方形 71">
                    <a:extLst>
                      <a:ext uri="{FF2B5EF4-FFF2-40B4-BE49-F238E27FC236}">
                        <a16:creationId xmlns:a16="http://schemas.microsoft.com/office/drawing/2014/main" id="{37056599-7CDC-1383-BCBD-0440580045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3" name="正方形/長方形 72">
                    <a:extLst>
                      <a:ext uri="{FF2B5EF4-FFF2-40B4-BE49-F238E27FC236}">
                        <a16:creationId xmlns:a16="http://schemas.microsoft.com/office/drawing/2014/main" id="{1CC47D25-6228-1D40-F80C-2EC9FF0DE7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74" name="正方形/長方形 73">
                    <a:extLst>
                      <a:ext uri="{FF2B5EF4-FFF2-40B4-BE49-F238E27FC236}">
                        <a16:creationId xmlns:a16="http://schemas.microsoft.com/office/drawing/2014/main" id="{311E51BC-AF53-F81B-B1CB-108E773A56C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69" name="グループ化 68">
                  <a:extLst>
                    <a:ext uri="{FF2B5EF4-FFF2-40B4-BE49-F238E27FC236}">
                      <a16:creationId xmlns:a16="http://schemas.microsoft.com/office/drawing/2014/main" id="{99CE158D-E326-811E-8EFF-18506369BEFE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70" name="正方形/長方形 69">
                    <a:extLst>
                      <a:ext uri="{FF2B5EF4-FFF2-40B4-BE49-F238E27FC236}">
                        <a16:creationId xmlns:a16="http://schemas.microsoft.com/office/drawing/2014/main" id="{BE60BCEC-785A-FC95-3EFB-12F4108E3C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71" name="グラフィックス 70">
                    <a:extLst>
                      <a:ext uri="{FF2B5EF4-FFF2-40B4-BE49-F238E27FC236}">
                        <a16:creationId xmlns:a16="http://schemas.microsoft.com/office/drawing/2014/main" id="{8C50A617-9892-3BF3-1F52-4193C3559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E086352F-4267-1CBB-C076-73775EF0F2CF}"/>
                </a:ext>
              </a:extLst>
            </p:cNvPr>
            <p:cNvGrpSpPr/>
            <p:nvPr/>
          </p:nvGrpSpPr>
          <p:grpSpPr>
            <a:xfrm>
              <a:off x="914698" y="838200"/>
              <a:ext cx="837604" cy="228600"/>
              <a:chOff x="2560636" y="249005"/>
              <a:chExt cx="837604" cy="228600"/>
            </a:xfrm>
          </p:grpSpPr>
          <p:pic>
            <p:nvPicPr>
              <p:cNvPr id="61" name="グラフィックス 60">
                <a:extLst>
                  <a:ext uri="{FF2B5EF4-FFF2-40B4-BE49-F238E27FC236}">
                    <a16:creationId xmlns:a16="http://schemas.microsoft.com/office/drawing/2014/main" id="{01D53DEA-1CE7-6271-FB3E-7CC6A89DD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2560636" y="249005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2" name="グラフィックス 61">
                <a:extLst>
                  <a:ext uri="{FF2B5EF4-FFF2-40B4-BE49-F238E27FC236}">
                    <a16:creationId xmlns:a16="http://schemas.microsoft.com/office/drawing/2014/main" id="{B3BF5B36-6249-BA65-81E2-428A5BC53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65138" y="249005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63" name="グラフィックス 62">
                <a:extLst>
                  <a:ext uri="{FF2B5EF4-FFF2-40B4-BE49-F238E27FC236}">
                    <a16:creationId xmlns:a16="http://schemas.microsoft.com/office/drawing/2014/main" id="{16B88563-28D4-4C62-D38F-B706CF7FB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7200000">
                <a:off x="3169640" y="24900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C84938FA-EEFB-A652-9D0B-89B7A225CF0D}"/>
                </a:ext>
              </a:extLst>
            </p:cNvPr>
            <p:cNvSpPr/>
            <p:nvPr/>
          </p:nvSpPr>
          <p:spPr>
            <a:xfrm flipH="1">
              <a:off x="876300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674DF487-E622-0E27-36D6-B37D0E7AA3A2}"/>
                </a:ext>
              </a:extLst>
            </p:cNvPr>
            <p:cNvSpPr/>
            <p:nvPr/>
          </p:nvSpPr>
          <p:spPr>
            <a:xfrm rot="10800000">
              <a:off x="5714651" y="266700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フリーフォーム: 図形 59">
              <a:extLst>
                <a:ext uri="{FF2B5EF4-FFF2-40B4-BE49-F238E27FC236}">
                  <a16:creationId xmlns:a16="http://schemas.microsoft.com/office/drawing/2014/main" id="{3C075E75-AEAC-8C41-60B0-309E5B66DBED}"/>
                </a:ext>
              </a:extLst>
            </p:cNvPr>
            <p:cNvSpPr/>
            <p:nvPr/>
          </p:nvSpPr>
          <p:spPr>
            <a:xfrm>
              <a:off x="8153051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6404F90E-22C9-6DCD-D17C-A41FE3DD0750}"/>
                </a:ext>
              </a:extLst>
            </p:cNvPr>
            <p:cNvSpPr/>
            <p:nvPr/>
          </p:nvSpPr>
          <p:spPr>
            <a:xfrm flipH="1">
              <a:off x="2085800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C4C83B80-7D14-8631-8D3C-CDD51F20065C}"/>
                </a:ext>
              </a:extLst>
            </p:cNvPr>
            <p:cNvSpPr/>
            <p:nvPr/>
          </p:nvSpPr>
          <p:spPr>
            <a:xfrm flipH="1">
              <a:off x="3290207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78B8A6FB-CD76-C7A2-7A01-0954B11445F8}"/>
                </a:ext>
              </a:extLst>
            </p:cNvPr>
            <p:cNvSpPr/>
            <p:nvPr/>
          </p:nvSpPr>
          <p:spPr>
            <a:xfrm flipH="1">
              <a:off x="4503615" y="266699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0DC7E47-A397-A1CB-2F66-451014FA1781}"/>
              </a:ext>
            </a:extLst>
          </p:cNvPr>
          <p:cNvGrpSpPr/>
          <p:nvPr/>
        </p:nvGrpSpPr>
        <p:grpSpPr>
          <a:xfrm>
            <a:off x="0" y="0"/>
            <a:ext cx="1981200" cy="10287000"/>
            <a:chOff x="0" y="0"/>
            <a:chExt cx="1981200" cy="1028700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74EDC068-9714-2937-88DF-0CECFA400ED0}"/>
                </a:ext>
              </a:extLst>
            </p:cNvPr>
            <p:cNvSpPr/>
            <p:nvPr/>
          </p:nvSpPr>
          <p:spPr>
            <a:xfrm>
              <a:off x="0" y="0"/>
              <a:ext cx="19812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D600A409-7ECA-4A0C-384C-670D17FD4501}"/>
                </a:ext>
              </a:extLst>
            </p:cNvPr>
            <p:cNvSpPr/>
            <p:nvPr/>
          </p:nvSpPr>
          <p:spPr>
            <a:xfrm>
              <a:off x="0" y="0"/>
              <a:ext cx="6096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23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FB222E2-CE83-6E6E-F222-1E4908313DDE}"/>
              </a:ext>
            </a:extLst>
          </p:cNvPr>
          <p:cNvGrpSpPr/>
          <p:nvPr/>
        </p:nvGrpSpPr>
        <p:grpSpPr>
          <a:xfrm>
            <a:off x="2381250" y="190500"/>
            <a:ext cx="13525500" cy="9906000"/>
            <a:chOff x="2381250" y="190500"/>
            <a:chExt cx="13525500" cy="9906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6B4B245-4E16-4592-4EA3-C77605C1B215}"/>
                </a:ext>
              </a:extLst>
            </p:cNvPr>
            <p:cNvSpPr/>
            <p:nvPr/>
          </p:nvSpPr>
          <p:spPr>
            <a:xfrm>
              <a:off x="2381250" y="190500"/>
              <a:ext cx="13525500" cy="9906000"/>
            </a:xfrm>
            <a:prstGeom prst="rect">
              <a:avLst/>
            </a:prstGeom>
            <a:solidFill>
              <a:srgbClr val="0000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827EA417-6C56-02C6-8AFC-E5E4204E3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7450" y="1109009"/>
              <a:ext cx="13373100" cy="89154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solidFill>
                    <a:srgbClr val="E8383D"/>
                  </a:solidFill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GBA-3:2-1404x936-1420x1040</a:t>
              </a:r>
              <a:endParaRPr kumimoji="1" lang="ja-JP" altLang="en-US" sz="2400" dirty="0">
                <a:solidFill>
                  <a:srgbClr val="E8383D"/>
                </a:solidFill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CF5C0B4-6941-81E3-DE09-CCEB89457604}"/>
                </a:ext>
              </a:extLst>
            </p:cNvPr>
            <p:cNvGrpSpPr/>
            <p:nvPr/>
          </p:nvGrpSpPr>
          <p:grpSpPr>
            <a:xfrm>
              <a:off x="14077950" y="190500"/>
              <a:ext cx="1828800" cy="611225"/>
              <a:chOff x="15316200" y="188874"/>
              <a:chExt cx="1828800" cy="611225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F3417E6-734A-191F-AC6F-CCC1792FA438}"/>
                  </a:ext>
                </a:extLst>
              </p:cNvPr>
              <p:cNvSpPr/>
              <p:nvPr/>
            </p:nvSpPr>
            <p:spPr>
              <a:xfrm>
                <a:off x="15316200" y="188874"/>
                <a:ext cx="1828800" cy="6112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7A4F7058-98EF-8517-FF64-28054800E406}"/>
                  </a:ext>
                </a:extLst>
              </p:cNvPr>
              <p:cNvGrpSpPr/>
              <p:nvPr/>
            </p:nvGrpSpPr>
            <p:grpSpPr>
              <a:xfrm>
                <a:off x="15546605" y="341275"/>
                <a:ext cx="1447195" cy="306425"/>
                <a:chOff x="12498005" y="4361850"/>
                <a:chExt cx="1447195" cy="306425"/>
              </a:xfrm>
            </p:grpSpPr>
            <p:grpSp>
              <p:nvGrpSpPr>
                <p:cNvPr id="9" name="グループ化 8">
                  <a:extLst>
                    <a:ext uri="{FF2B5EF4-FFF2-40B4-BE49-F238E27FC236}">
                      <a16:creationId xmlns:a16="http://schemas.microsoft.com/office/drawing/2014/main" id="{79557B49-B0A6-6176-F852-07F7B9136EBD}"/>
                    </a:ext>
                  </a:extLst>
                </p:cNvPr>
                <p:cNvGrpSpPr/>
                <p:nvPr/>
              </p:nvGrpSpPr>
              <p:grpSpPr>
                <a:xfrm>
                  <a:off x="12879004" y="4363475"/>
                  <a:ext cx="304800" cy="304800"/>
                  <a:chOff x="11117971" y="5814926"/>
                  <a:chExt cx="304800" cy="304800"/>
                </a:xfrm>
              </p:grpSpPr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432DE7FF-7645-28BC-A11B-D240EEC7DD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1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08C22FA5-969B-3270-3AF7-D1EAFF1BA891}"/>
                      </a:ext>
                    </a:extLst>
                  </p:cNvPr>
                  <p:cNvSpPr/>
                  <p:nvPr/>
                </p:nvSpPr>
                <p:spPr>
                  <a:xfrm>
                    <a:off x="11156071" y="6043490"/>
                    <a:ext cx="152400" cy="381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323AA81D-EA25-5E46-DAB7-AE921EB33620}"/>
                    </a:ext>
                  </a:extLst>
                </p:cNvPr>
                <p:cNvGrpSpPr/>
                <p:nvPr/>
              </p:nvGrpSpPr>
              <p:grpSpPr>
                <a:xfrm>
                  <a:off x="13640400" y="4361850"/>
                  <a:ext cx="304800" cy="305162"/>
                  <a:chOff x="11879367" y="5813301"/>
                  <a:chExt cx="304800" cy="305162"/>
                </a:xfrm>
              </p:grpSpPr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69EEF000-A5B6-CA04-C45E-87209B95FB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9" name="乗算記号 18">
                    <a:extLst>
                      <a:ext uri="{FF2B5EF4-FFF2-40B4-BE49-F238E27FC236}">
                        <a16:creationId xmlns:a16="http://schemas.microsoft.com/office/drawing/2014/main" id="{2AE06927-3006-6948-BAB6-262F36CDD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79367" y="5813301"/>
                    <a:ext cx="304800" cy="305162"/>
                  </a:xfrm>
                  <a:prstGeom prst="mathMultiply">
                    <a:avLst>
                      <a:gd name="adj1" fmla="val 7895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1" name="グループ化 10">
                  <a:extLst>
                    <a:ext uri="{FF2B5EF4-FFF2-40B4-BE49-F238E27FC236}">
                      <a16:creationId xmlns:a16="http://schemas.microsoft.com/office/drawing/2014/main" id="{DF7F9DEF-ABD0-0FF5-39E2-3C16CE0C1368}"/>
                    </a:ext>
                  </a:extLst>
                </p:cNvPr>
                <p:cNvGrpSpPr/>
                <p:nvPr/>
              </p:nvGrpSpPr>
              <p:grpSpPr>
                <a:xfrm>
                  <a:off x="13260000" y="4361850"/>
                  <a:ext cx="304800" cy="304800"/>
                  <a:chOff x="11498967" y="5813301"/>
                  <a:chExt cx="304800" cy="304800"/>
                </a:xfrm>
              </p:grpSpPr>
              <p:sp>
                <p:nvSpPr>
                  <p:cNvPr id="15" name="正方形/長方形 14">
                    <a:extLst>
                      <a:ext uri="{FF2B5EF4-FFF2-40B4-BE49-F238E27FC236}">
                        <a16:creationId xmlns:a16="http://schemas.microsoft.com/office/drawing/2014/main" id="{B6775B64-E918-D060-C89E-50301BBD92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498967" y="5813301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0B945A0F-1E49-1F8C-65B8-02DDE0EA0C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536769" y="5849165"/>
                    <a:ext cx="228600" cy="2286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F9ED3949-F63F-063D-1160-6B4A60EAC9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55519" y="5904079"/>
                    <a:ext cx="190500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</p:grp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3704A435-CBAF-C9D3-C9E7-C388574D9BCE}"/>
                    </a:ext>
                  </a:extLst>
                </p:cNvPr>
                <p:cNvGrpSpPr/>
                <p:nvPr/>
              </p:nvGrpSpPr>
              <p:grpSpPr>
                <a:xfrm>
                  <a:off x="12498005" y="4363475"/>
                  <a:ext cx="304800" cy="304800"/>
                  <a:chOff x="10736972" y="5814926"/>
                  <a:chExt cx="304800" cy="304800"/>
                </a:xfrm>
              </p:grpSpPr>
              <p:sp>
                <p:nvSpPr>
                  <p:cNvPr id="13" name="正方形/長方形 12">
                    <a:extLst>
                      <a:ext uri="{FF2B5EF4-FFF2-40B4-BE49-F238E27FC236}">
                        <a16:creationId xmlns:a16="http://schemas.microsoft.com/office/drawing/2014/main" id="{E464767C-8354-D7B3-AB9F-7ADE439557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736972" y="5814926"/>
                    <a:ext cx="304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40"/>
                  </a:p>
                </p:txBody>
              </p:sp>
              <p:pic>
                <p:nvPicPr>
                  <p:cNvPr id="14" name="グラフィックス 13">
                    <a:extLst>
                      <a:ext uri="{FF2B5EF4-FFF2-40B4-BE49-F238E27FC236}">
                        <a16:creationId xmlns:a16="http://schemas.microsoft.com/office/drawing/2014/main" id="{EEB58A2F-5F50-E634-1DF5-76A9819823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775074" y="5854967"/>
                    <a:ext cx="228600" cy="2286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EFA3BD63-EC1B-FA67-9E16-08CCC93DF4C4}"/>
                </a:ext>
              </a:extLst>
            </p:cNvPr>
            <p:cNvGrpSpPr/>
            <p:nvPr/>
          </p:nvGrpSpPr>
          <p:grpSpPr>
            <a:xfrm>
              <a:off x="2457450" y="814643"/>
              <a:ext cx="13373100" cy="304800"/>
              <a:chOff x="2457450" y="814643"/>
              <a:chExt cx="13373100" cy="304800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5E83A7-6AE7-B527-3F2F-2171C675C7CA}"/>
                  </a:ext>
                </a:extLst>
              </p:cNvPr>
              <p:cNvSpPr/>
              <p:nvPr/>
            </p:nvSpPr>
            <p:spPr>
              <a:xfrm>
                <a:off x="2457450" y="814643"/>
                <a:ext cx="133731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5C26E2BB-246D-A39B-C08E-7DEE33A52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88850" y="852743"/>
                <a:ext cx="228600" cy="228600"/>
              </a:xfrm>
              <a:prstGeom prst="rect">
                <a:avLst/>
              </a:prstGeom>
            </p:spPr>
          </p:pic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DAE7B2C1-1B8A-3AAA-544B-FC8CED459208}"/>
                  </a:ext>
                </a:extLst>
              </p:cNvPr>
              <p:cNvSpPr/>
              <p:nvPr/>
            </p:nvSpPr>
            <p:spPr>
              <a:xfrm>
                <a:off x="3523951" y="852743"/>
                <a:ext cx="11851199" cy="22860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50"/>
              </a:p>
            </p:txBody>
          </p: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B6CF21D3-A247-D7F9-CBBF-4EEDD803A531}"/>
                  </a:ext>
                </a:extLst>
              </p:cNvPr>
              <p:cNvGrpSpPr/>
              <p:nvPr/>
            </p:nvGrpSpPr>
            <p:grpSpPr>
              <a:xfrm>
                <a:off x="2457450" y="814643"/>
                <a:ext cx="1066502" cy="304800"/>
                <a:chOff x="13030199" y="5829300"/>
                <a:chExt cx="1066502" cy="304800"/>
              </a:xfrm>
            </p:grpSpPr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7E2EF0B7-B0E3-618E-01BC-F4AF4CF9388B}"/>
                    </a:ext>
                  </a:extLst>
                </p:cNvPr>
                <p:cNvSpPr/>
                <p:nvPr/>
              </p:nvSpPr>
              <p:spPr>
                <a:xfrm>
                  <a:off x="13030199" y="5829300"/>
                  <a:ext cx="914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25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94DC6BE2-B62C-2A5E-F741-F25E57D03FD7}"/>
                    </a:ext>
                  </a:extLst>
                </p:cNvPr>
                <p:cNvGrpSpPr/>
                <p:nvPr/>
              </p:nvGrpSpPr>
              <p:grpSpPr>
                <a:xfrm>
                  <a:off x="13068597" y="5867400"/>
                  <a:ext cx="837604" cy="228600"/>
                  <a:chOff x="13744190" y="4644464"/>
                  <a:chExt cx="837604" cy="228600"/>
                </a:xfrm>
              </p:grpSpPr>
              <p:pic>
                <p:nvPicPr>
                  <p:cNvPr id="30" name="グラフィックス 29">
                    <a:extLst>
                      <a:ext uri="{FF2B5EF4-FFF2-40B4-BE49-F238E27FC236}">
                        <a16:creationId xmlns:a16="http://schemas.microsoft.com/office/drawing/2014/main" id="{B04E2600-062E-EC4A-9911-6503D12260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744190" y="464446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グラフィックス 30">
                    <a:extLst>
                      <a:ext uri="{FF2B5EF4-FFF2-40B4-BE49-F238E27FC236}">
                        <a16:creationId xmlns:a16="http://schemas.microsoft.com/office/drawing/2014/main" id="{20481CDF-CAC3-1662-A1CF-D54318A82B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048692" y="4644464"/>
                    <a:ext cx="228600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グラフィックス 31">
                    <a:extLst>
                      <a:ext uri="{FF2B5EF4-FFF2-40B4-BE49-F238E27FC236}">
                        <a16:creationId xmlns:a16="http://schemas.microsoft.com/office/drawing/2014/main" id="{2E6AD45E-F659-813E-279D-C6C6417847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 rot="7200000">
                    <a:off x="14353194" y="4644464"/>
                    <a:ext cx="228600" cy="2286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76F4BAA2-93D4-9B3F-0168-B9325974D3FF}"/>
                    </a:ext>
                  </a:extLst>
                </p:cNvPr>
                <p:cNvSpPr/>
                <p:nvPr/>
              </p:nvSpPr>
              <p:spPr>
                <a:xfrm>
                  <a:off x="13944301" y="5829300"/>
                  <a:ext cx="152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A315044A-B452-B531-B77F-134E6DED4E81}"/>
                </a:ext>
              </a:extLst>
            </p:cNvPr>
            <p:cNvSpPr/>
            <p:nvPr/>
          </p:nvSpPr>
          <p:spPr>
            <a:xfrm flipH="1">
              <a:off x="2457450" y="28023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30EFA61A-A3E7-0449-1976-9DF499484DCA}"/>
                </a:ext>
              </a:extLst>
            </p:cNvPr>
            <p:cNvSpPr/>
            <p:nvPr/>
          </p:nvSpPr>
          <p:spPr>
            <a:xfrm rot="10800000">
              <a:off x="9708747" y="280233"/>
              <a:ext cx="2438400" cy="533400"/>
            </a:xfrm>
            <a:custGeom>
              <a:avLst/>
              <a:gdLst>
                <a:gd name="connsiteX0" fmla="*/ 2362200 w 2438400"/>
                <a:gd name="connsiteY0" fmla="*/ 533400 h 533400"/>
                <a:gd name="connsiteX1" fmla="*/ 76200 w 2438400"/>
                <a:gd name="connsiteY1" fmla="*/ 533400 h 533400"/>
                <a:gd name="connsiteX2" fmla="*/ 0 w 2438400"/>
                <a:gd name="connsiteY2" fmla="*/ 1 h 533400"/>
                <a:gd name="connsiteX3" fmla="*/ 0 w 2438400"/>
                <a:gd name="connsiteY3" fmla="*/ 0 h 533400"/>
                <a:gd name="connsiteX4" fmla="*/ 2438400 w 2438400"/>
                <a:gd name="connsiteY4" fmla="*/ 0 h 533400"/>
                <a:gd name="connsiteX5" fmla="*/ 2362200 w 243840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8400" h="533400">
                  <a:moveTo>
                    <a:pt x="2362200" y="533400"/>
                  </a:moveTo>
                  <a:lnTo>
                    <a:pt x="76200" y="53340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438400" y="0"/>
                  </a:lnTo>
                  <a:lnTo>
                    <a:pt x="2362200" y="533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A37DC0DE-A054-03A4-50D1-37C835345BAC}"/>
                </a:ext>
              </a:extLst>
            </p:cNvPr>
            <p:cNvSpPr/>
            <p:nvPr/>
          </p:nvSpPr>
          <p:spPr>
            <a:xfrm flipH="1">
              <a:off x="3667172" y="28023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C2B97996-2905-1CB1-FBF1-FDF6609BA308}"/>
                </a:ext>
              </a:extLst>
            </p:cNvPr>
            <p:cNvSpPr/>
            <p:nvPr/>
          </p:nvSpPr>
          <p:spPr>
            <a:xfrm flipH="1">
              <a:off x="4875487" y="28023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03C90EFD-D04B-D611-C689-C54FAD7147DE}"/>
                </a:ext>
              </a:extLst>
            </p:cNvPr>
            <p:cNvSpPr/>
            <p:nvPr/>
          </p:nvSpPr>
          <p:spPr>
            <a:xfrm flipH="1">
              <a:off x="6083802" y="28023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CFBB507A-C8D5-AB60-8A10-824A58407F0F}"/>
                </a:ext>
              </a:extLst>
            </p:cNvPr>
            <p:cNvSpPr/>
            <p:nvPr/>
          </p:nvSpPr>
          <p:spPr>
            <a:xfrm flipH="1">
              <a:off x="7292117" y="28023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5B9705A6-9CFB-317D-4CA0-2D7D2B051845}"/>
                </a:ext>
              </a:extLst>
            </p:cNvPr>
            <p:cNvSpPr/>
            <p:nvPr/>
          </p:nvSpPr>
          <p:spPr>
            <a:xfrm flipH="1">
              <a:off x="8500432" y="280232"/>
              <a:ext cx="1208315" cy="457200"/>
            </a:xfrm>
            <a:custGeom>
              <a:avLst/>
              <a:gdLst>
                <a:gd name="connsiteX0" fmla="*/ 0 w 1208315"/>
                <a:gd name="connsiteY0" fmla="*/ 0 h 457200"/>
                <a:gd name="connsiteX1" fmla="*/ 1143000 w 1208315"/>
                <a:gd name="connsiteY1" fmla="*/ 0 h 457200"/>
                <a:gd name="connsiteX2" fmla="*/ 1208315 w 1208315"/>
                <a:gd name="connsiteY2" fmla="*/ 457200 h 457200"/>
                <a:gd name="connsiteX3" fmla="*/ 65314 w 1208315"/>
                <a:gd name="connsiteY3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8315" h="457200">
                  <a:moveTo>
                    <a:pt x="0" y="0"/>
                  </a:moveTo>
                  <a:lnTo>
                    <a:pt x="1143000" y="0"/>
                  </a:lnTo>
                  <a:lnTo>
                    <a:pt x="1208315" y="457200"/>
                  </a:lnTo>
                  <a:lnTo>
                    <a:pt x="65314" y="457200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1CA2C804-D80E-F91E-AF72-F2DA92E14887}"/>
              </a:ext>
            </a:extLst>
          </p:cNvPr>
          <p:cNvGrpSpPr/>
          <p:nvPr/>
        </p:nvGrpSpPr>
        <p:grpSpPr>
          <a:xfrm>
            <a:off x="0" y="0"/>
            <a:ext cx="1981200" cy="10287000"/>
            <a:chOff x="0" y="0"/>
            <a:chExt cx="1981200" cy="10287000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26F5FC3-17FE-F5FF-AEFA-6B7C4144C4C3}"/>
                </a:ext>
              </a:extLst>
            </p:cNvPr>
            <p:cNvSpPr/>
            <p:nvPr/>
          </p:nvSpPr>
          <p:spPr>
            <a:xfrm>
              <a:off x="0" y="0"/>
              <a:ext cx="19812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0AC2972-61A5-C0EC-FFE4-6CEBDCDC4A29}"/>
                </a:ext>
              </a:extLst>
            </p:cNvPr>
            <p:cNvSpPr/>
            <p:nvPr/>
          </p:nvSpPr>
          <p:spPr>
            <a:xfrm>
              <a:off x="0" y="0"/>
              <a:ext cx="609600" cy="10287000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0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3A0EE-67E9-C74B-47B6-D8DEB65ED393}"/>
              </a:ext>
            </a:extLst>
          </p:cNvPr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B1AC426-0872-44C5-0461-BC6C916DA05E}"/>
              </a:ext>
            </a:extLst>
          </p:cNvPr>
          <p:cNvSpPr/>
          <p:nvPr/>
        </p:nvSpPr>
        <p:spPr>
          <a:xfrm>
            <a:off x="11430000" y="8305800"/>
            <a:ext cx="6705600" cy="1828800"/>
          </a:xfrm>
          <a:custGeom>
            <a:avLst/>
            <a:gdLst>
              <a:gd name="connsiteX0" fmla="*/ 5181600 w 6705600"/>
              <a:gd name="connsiteY0" fmla="*/ 0 h 1828800"/>
              <a:gd name="connsiteX1" fmla="*/ 6400800 w 6705600"/>
              <a:gd name="connsiteY1" fmla="*/ 0 h 1828800"/>
              <a:gd name="connsiteX2" fmla="*/ 6400800 w 6705600"/>
              <a:gd name="connsiteY2" fmla="*/ 0 h 1828800"/>
              <a:gd name="connsiteX3" fmla="*/ 6562728 w 6705600"/>
              <a:gd name="connsiteY3" fmla="*/ 0 h 1828800"/>
              <a:gd name="connsiteX4" fmla="*/ 6705600 w 6705600"/>
              <a:gd name="connsiteY4" fmla="*/ 142872 h 1828800"/>
              <a:gd name="connsiteX5" fmla="*/ 6705600 w 6705600"/>
              <a:gd name="connsiteY5" fmla="*/ 304800 h 1828800"/>
              <a:gd name="connsiteX6" fmla="*/ 6705600 w 6705600"/>
              <a:gd name="connsiteY6" fmla="*/ 771528 h 1828800"/>
              <a:gd name="connsiteX7" fmla="*/ 6705600 w 6705600"/>
              <a:gd name="connsiteY7" fmla="*/ 914400 h 1828800"/>
              <a:gd name="connsiteX8" fmla="*/ 6400800 w 6705600"/>
              <a:gd name="connsiteY8" fmla="*/ 1219200 h 1828800"/>
              <a:gd name="connsiteX9" fmla="*/ 6400800 w 6705600"/>
              <a:gd name="connsiteY9" fmla="*/ 1685916 h 1828800"/>
              <a:gd name="connsiteX10" fmla="*/ 6257916 w 6705600"/>
              <a:gd name="connsiteY10" fmla="*/ 1828800 h 1828800"/>
              <a:gd name="connsiteX11" fmla="*/ 142884 w 6705600"/>
              <a:gd name="connsiteY11" fmla="*/ 1828800 h 1828800"/>
              <a:gd name="connsiteX12" fmla="*/ 0 w 6705600"/>
              <a:gd name="connsiteY12" fmla="*/ 1685916 h 1828800"/>
              <a:gd name="connsiteX13" fmla="*/ 0 w 6705600"/>
              <a:gd name="connsiteY13" fmla="*/ 142884 h 1828800"/>
              <a:gd name="connsiteX14" fmla="*/ 142884 w 6705600"/>
              <a:gd name="connsiteY14" fmla="*/ 0 h 1828800"/>
              <a:gd name="connsiteX15" fmla="*/ 5181600 w 6705600"/>
              <a:gd name="connsiteY15" fmla="*/ 0 h 1828800"/>
              <a:gd name="connsiteX0" fmla="*/ 5181600 w 6705602"/>
              <a:gd name="connsiteY0" fmla="*/ 0 h 1828800"/>
              <a:gd name="connsiteX1" fmla="*/ 6400800 w 6705602"/>
              <a:gd name="connsiteY1" fmla="*/ 0 h 1828800"/>
              <a:gd name="connsiteX2" fmla="*/ 6400800 w 6705602"/>
              <a:gd name="connsiteY2" fmla="*/ 0 h 1828800"/>
              <a:gd name="connsiteX3" fmla="*/ 6562728 w 6705602"/>
              <a:gd name="connsiteY3" fmla="*/ 0 h 1828800"/>
              <a:gd name="connsiteX4" fmla="*/ 6705600 w 6705602"/>
              <a:gd name="connsiteY4" fmla="*/ 142872 h 1828800"/>
              <a:gd name="connsiteX5" fmla="*/ 6705600 w 6705602"/>
              <a:gd name="connsiteY5" fmla="*/ 304800 h 1828800"/>
              <a:gd name="connsiteX6" fmla="*/ 6705600 w 6705602"/>
              <a:gd name="connsiteY6" fmla="*/ 771528 h 1828800"/>
              <a:gd name="connsiteX7" fmla="*/ 6705600 w 6705602"/>
              <a:gd name="connsiteY7" fmla="*/ 914400 h 1828800"/>
              <a:gd name="connsiteX8" fmla="*/ 6400800 w 6705602"/>
              <a:gd name="connsiteY8" fmla="*/ 1219200 h 1828800"/>
              <a:gd name="connsiteX9" fmla="*/ 6400800 w 6705602"/>
              <a:gd name="connsiteY9" fmla="*/ 1685916 h 1828800"/>
              <a:gd name="connsiteX10" fmla="*/ 6257916 w 6705602"/>
              <a:gd name="connsiteY10" fmla="*/ 1828800 h 1828800"/>
              <a:gd name="connsiteX11" fmla="*/ 142884 w 6705602"/>
              <a:gd name="connsiteY11" fmla="*/ 1828800 h 1828800"/>
              <a:gd name="connsiteX12" fmla="*/ 0 w 6705602"/>
              <a:gd name="connsiteY12" fmla="*/ 1685916 h 1828800"/>
              <a:gd name="connsiteX13" fmla="*/ 0 w 6705602"/>
              <a:gd name="connsiteY13" fmla="*/ 142884 h 1828800"/>
              <a:gd name="connsiteX14" fmla="*/ 142884 w 6705602"/>
              <a:gd name="connsiteY14" fmla="*/ 0 h 1828800"/>
              <a:gd name="connsiteX15" fmla="*/ 5181600 w 6705602"/>
              <a:gd name="connsiteY15" fmla="*/ 0 h 1828800"/>
              <a:gd name="connsiteX0" fmla="*/ 5181600 w 6705601"/>
              <a:gd name="connsiteY0" fmla="*/ 0 h 1828800"/>
              <a:gd name="connsiteX1" fmla="*/ 6400800 w 6705601"/>
              <a:gd name="connsiteY1" fmla="*/ 0 h 1828800"/>
              <a:gd name="connsiteX2" fmla="*/ 6400800 w 6705601"/>
              <a:gd name="connsiteY2" fmla="*/ 0 h 1828800"/>
              <a:gd name="connsiteX3" fmla="*/ 6562728 w 6705601"/>
              <a:gd name="connsiteY3" fmla="*/ 0 h 1828800"/>
              <a:gd name="connsiteX4" fmla="*/ 6705600 w 6705601"/>
              <a:gd name="connsiteY4" fmla="*/ 142872 h 1828800"/>
              <a:gd name="connsiteX5" fmla="*/ 6705600 w 6705601"/>
              <a:gd name="connsiteY5" fmla="*/ 304800 h 1828800"/>
              <a:gd name="connsiteX6" fmla="*/ 6705600 w 6705601"/>
              <a:gd name="connsiteY6" fmla="*/ 771528 h 1828800"/>
              <a:gd name="connsiteX7" fmla="*/ 6705600 w 6705601"/>
              <a:gd name="connsiteY7" fmla="*/ 914400 h 1828800"/>
              <a:gd name="connsiteX8" fmla="*/ 6400800 w 6705601"/>
              <a:gd name="connsiteY8" fmla="*/ 1219200 h 1828800"/>
              <a:gd name="connsiteX9" fmla="*/ 6400800 w 6705601"/>
              <a:gd name="connsiteY9" fmla="*/ 1685916 h 1828800"/>
              <a:gd name="connsiteX10" fmla="*/ 6257916 w 6705601"/>
              <a:gd name="connsiteY10" fmla="*/ 1828800 h 1828800"/>
              <a:gd name="connsiteX11" fmla="*/ 142884 w 6705601"/>
              <a:gd name="connsiteY11" fmla="*/ 1828800 h 1828800"/>
              <a:gd name="connsiteX12" fmla="*/ 0 w 6705601"/>
              <a:gd name="connsiteY12" fmla="*/ 1685916 h 1828800"/>
              <a:gd name="connsiteX13" fmla="*/ 0 w 6705601"/>
              <a:gd name="connsiteY13" fmla="*/ 142884 h 1828800"/>
              <a:gd name="connsiteX14" fmla="*/ 142884 w 6705601"/>
              <a:gd name="connsiteY14" fmla="*/ 0 h 1828800"/>
              <a:gd name="connsiteX15" fmla="*/ 5181600 w 6705601"/>
              <a:gd name="connsiteY15" fmla="*/ 0 h 1828800"/>
              <a:gd name="connsiteX0" fmla="*/ 5181600 w 6705601"/>
              <a:gd name="connsiteY0" fmla="*/ 0 h 1828800"/>
              <a:gd name="connsiteX1" fmla="*/ 6400800 w 6705601"/>
              <a:gd name="connsiteY1" fmla="*/ 0 h 1828800"/>
              <a:gd name="connsiteX2" fmla="*/ 6400800 w 6705601"/>
              <a:gd name="connsiteY2" fmla="*/ 0 h 1828800"/>
              <a:gd name="connsiteX3" fmla="*/ 6562728 w 6705601"/>
              <a:gd name="connsiteY3" fmla="*/ 0 h 1828800"/>
              <a:gd name="connsiteX4" fmla="*/ 6705600 w 6705601"/>
              <a:gd name="connsiteY4" fmla="*/ 142872 h 1828800"/>
              <a:gd name="connsiteX5" fmla="*/ 6705600 w 6705601"/>
              <a:gd name="connsiteY5" fmla="*/ 304800 h 1828800"/>
              <a:gd name="connsiteX6" fmla="*/ 6705600 w 6705601"/>
              <a:gd name="connsiteY6" fmla="*/ 771528 h 1828800"/>
              <a:gd name="connsiteX7" fmla="*/ 6705600 w 6705601"/>
              <a:gd name="connsiteY7" fmla="*/ 914400 h 1828800"/>
              <a:gd name="connsiteX8" fmla="*/ 6400800 w 6705601"/>
              <a:gd name="connsiteY8" fmla="*/ 1219200 h 1828800"/>
              <a:gd name="connsiteX9" fmla="*/ 6400800 w 6705601"/>
              <a:gd name="connsiteY9" fmla="*/ 1685916 h 1828800"/>
              <a:gd name="connsiteX10" fmla="*/ 6257916 w 6705601"/>
              <a:gd name="connsiteY10" fmla="*/ 1828800 h 1828800"/>
              <a:gd name="connsiteX11" fmla="*/ 142884 w 6705601"/>
              <a:gd name="connsiteY11" fmla="*/ 1828800 h 1828800"/>
              <a:gd name="connsiteX12" fmla="*/ 0 w 6705601"/>
              <a:gd name="connsiteY12" fmla="*/ 1685916 h 1828800"/>
              <a:gd name="connsiteX13" fmla="*/ 0 w 6705601"/>
              <a:gd name="connsiteY13" fmla="*/ 142884 h 1828800"/>
              <a:gd name="connsiteX14" fmla="*/ 142884 w 6705601"/>
              <a:gd name="connsiteY14" fmla="*/ 0 h 1828800"/>
              <a:gd name="connsiteX15" fmla="*/ 5181600 w 6705601"/>
              <a:gd name="connsiteY15" fmla="*/ 0 h 1828800"/>
              <a:gd name="connsiteX0" fmla="*/ 5181600 w 6705600"/>
              <a:gd name="connsiteY0" fmla="*/ 0 h 1828800"/>
              <a:gd name="connsiteX1" fmla="*/ 6400800 w 6705600"/>
              <a:gd name="connsiteY1" fmla="*/ 0 h 1828800"/>
              <a:gd name="connsiteX2" fmla="*/ 6400800 w 6705600"/>
              <a:gd name="connsiteY2" fmla="*/ 0 h 1828800"/>
              <a:gd name="connsiteX3" fmla="*/ 6562728 w 6705600"/>
              <a:gd name="connsiteY3" fmla="*/ 0 h 1828800"/>
              <a:gd name="connsiteX4" fmla="*/ 6705600 w 6705600"/>
              <a:gd name="connsiteY4" fmla="*/ 142872 h 1828800"/>
              <a:gd name="connsiteX5" fmla="*/ 6705600 w 6705600"/>
              <a:gd name="connsiteY5" fmla="*/ 304800 h 1828800"/>
              <a:gd name="connsiteX6" fmla="*/ 6705600 w 6705600"/>
              <a:gd name="connsiteY6" fmla="*/ 771528 h 1828800"/>
              <a:gd name="connsiteX7" fmla="*/ 6705600 w 6705600"/>
              <a:gd name="connsiteY7" fmla="*/ 914400 h 1828800"/>
              <a:gd name="connsiteX8" fmla="*/ 6400800 w 6705600"/>
              <a:gd name="connsiteY8" fmla="*/ 1219200 h 1828800"/>
              <a:gd name="connsiteX9" fmla="*/ 6400800 w 6705600"/>
              <a:gd name="connsiteY9" fmla="*/ 1685916 h 1828800"/>
              <a:gd name="connsiteX10" fmla="*/ 6257916 w 6705600"/>
              <a:gd name="connsiteY10" fmla="*/ 1828800 h 1828800"/>
              <a:gd name="connsiteX11" fmla="*/ 142884 w 6705600"/>
              <a:gd name="connsiteY11" fmla="*/ 1828800 h 1828800"/>
              <a:gd name="connsiteX12" fmla="*/ 0 w 6705600"/>
              <a:gd name="connsiteY12" fmla="*/ 1685916 h 1828800"/>
              <a:gd name="connsiteX13" fmla="*/ 0 w 6705600"/>
              <a:gd name="connsiteY13" fmla="*/ 142884 h 1828800"/>
              <a:gd name="connsiteX14" fmla="*/ 142884 w 6705600"/>
              <a:gd name="connsiteY14" fmla="*/ 0 h 1828800"/>
              <a:gd name="connsiteX15" fmla="*/ 5181600 w 6705600"/>
              <a:gd name="connsiteY15" fmla="*/ 0 h 1828800"/>
              <a:gd name="connsiteX0" fmla="*/ 5181600 w 6705600"/>
              <a:gd name="connsiteY0" fmla="*/ 0 h 1828800"/>
              <a:gd name="connsiteX1" fmla="*/ 6400800 w 6705600"/>
              <a:gd name="connsiteY1" fmla="*/ 0 h 1828800"/>
              <a:gd name="connsiteX2" fmla="*/ 6400800 w 6705600"/>
              <a:gd name="connsiteY2" fmla="*/ 0 h 1828800"/>
              <a:gd name="connsiteX3" fmla="*/ 6562728 w 6705600"/>
              <a:gd name="connsiteY3" fmla="*/ 0 h 1828800"/>
              <a:gd name="connsiteX4" fmla="*/ 6705600 w 6705600"/>
              <a:gd name="connsiteY4" fmla="*/ 142872 h 1828800"/>
              <a:gd name="connsiteX5" fmla="*/ 6705600 w 6705600"/>
              <a:gd name="connsiteY5" fmla="*/ 304800 h 1828800"/>
              <a:gd name="connsiteX6" fmla="*/ 6705600 w 6705600"/>
              <a:gd name="connsiteY6" fmla="*/ 771528 h 1828800"/>
              <a:gd name="connsiteX7" fmla="*/ 6705600 w 6705600"/>
              <a:gd name="connsiteY7" fmla="*/ 914400 h 1828800"/>
              <a:gd name="connsiteX8" fmla="*/ 6400800 w 6705600"/>
              <a:gd name="connsiteY8" fmla="*/ 1219200 h 1828800"/>
              <a:gd name="connsiteX9" fmla="*/ 6400800 w 6705600"/>
              <a:gd name="connsiteY9" fmla="*/ 1685916 h 1828800"/>
              <a:gd name="connsiteX10" fmla="*/ 6257916 w 6705600"/>
              <a:gd name="connsiteY10" fmla="*/ 1828800 h 1828800"/>
              <a:gd name="connsiteX11" fmla="*/ 142884 w 6705600"/>
              <a:gd name="connsiteY11" fmla="*/ 1828800 h 1828800"/>
              <a:gd name="connsiteX12" fmla="*/ 0 w 6705600"/>
              <a:gd name="connsiteY12" fmla="*/ 1685916 h 1828800"/>
              <a:gd name="connsiteX13" fmla="*/ 0 w 6705600"/>
              <a:gd name="connsiteY13" fmla="*/ 142884 h 1828800"/>
              <a:gd name="connsiteX14" fmla="*/ 142884 w 6705600"/>
              <a:gd name="connsiteY14" fmla="*/ 0 h 1828800"/>
              <a:gd name="connsiteX15" fmla="*/ 5181600 w 6705600"/>
              <a:gd name="connsiteY15" fmla="*/ 0 h 1828800"/>
              <a:gd name="connsiteX0" fmla="*/ 5181600 w 6705600"/>
              <a:gd name="connsiteY0" fmla="*/ 0 h 1828800"/>
              <a:gd name="connsiteX1" fmla="*/ 6400800 w 6705600"/>
              <a:gd name="connsiteY1" fmla="*/ 0 h 1828800"/>
              <a:gd name="connsiteX2" fmla="*/ 6400800 w 6705600"/>
              <a:gd name="connsiteY2" fmla="*/ 0 h 1828800"/>
              <a:gd name="connsiteX3" fmla="*/ 6562728 w 6705600"/>
              <a:gd name="connsiteY3" fmla="*/ 0 h 1828800"/>
              <a:gd name="connsiteX4" fmla="*/ 6705600 w 6705600"/>
              <a:gd name="connsiteY4" fmla="*/ 142872 h 1828800"/>
              <a:gd name="connsiteX5" fmla="*/ 6705600 w 6705600"/>
              <a:gd name="connsiteY5" fmla="*/ 304800 h 1828800"/>
              <a:gd name="connsiteX6" fmla="*/ 6705600 w 6705600"/>
              <a:gd name="connsiteY6" fmla="*/ 771528 h 1828800"/>
              <a:gd name="connsiteX7" fmla="*/ 6705600 w 6705600"/>
              <a:gd name="connsiteY7" fmla="*/ 914400 h 1828800"/>
              <a:gd name="connsiteX8" fmla="*/ 6400800 w 6705600"/>
              <a:gd name="connsiteY8" fmla="*/ 1219200 h 1828800"/>
              <a:gd name="connsiteX9" fmla="*/ 6400800 w 6705600"/>
              <a:gd name="connsiteY9" fmla="*/ 1685916 h 1828800"/>
              <a:gd name="connsiteX10" fmla="*/ 6257916 w 6705600"/>
              <a:gd name="connsiteY10" fmla="*/ 1828800 h 1828800"/>
              <a:gd name="connsiteX11" fmla="*/ 142884 w 6705600"/>
              <a:gd name="connsiteY11" fmla="*/ 1828800 h 1828800"/>
              <a:gd name="connsiteX12" fmla="*/ 0 w 6705600"/>
              <a:gd name="connsiteY12" fmla="*/ 1685916 h 1828800"/>
              <a:gd name="connsiteX13" fmla="*/ 0 w 6705600"/>
              <a:gd name="connsiteY13" fmla="*/ 142884 h 1828800"/>
              <a:gd name="connsiteX14" fmla="*/ 142884 w 6705600"/>
              <a:gd name="connsiteY14" fmla="*/ 0 h 1828800"/>
              <a:gd name="connsiteX15" fmla="*/ 5181600 w 6705600"/>
              <a:gd name="connsiteY15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05600" h="1828800">
                <a:moveTo>
                  <a:pt x="5181600" y="0"/>
                </a:moveTo>
                <a:lnTo>
                  <a:pt x="6400800" y="0"/>
                </a:lnTo>
                <a:lnTo>
                  <a:pt x="6400800" y="0"/>
                </a:lnTo>
                <a:lnTo>
                  <a:pt x="6562728" y="0"/>
                </a:lnTo>
                <a:cubicBezTo>
                  <a:pt x="6641634" y="0"/>
                  <a:pt x="6705600" y="63966"/>
                  <a:pt x="6705600" y="142872"/>
                </a:cubicBezTo>
                <a:lnTo>
                  <a:pt x="6705600" y="304800"/>
                </a:lnTo>
                <a:lnTo>
                  <a:pt x="6705600" y="771528"/>
                </a:lnTo>
                <a:lnTo>
                  <a:pt x="6705600" y="914400"/>
                </a:lnTo>
                <a:cubicBezTo>
                  <a:pt x="6704806" y="974724"/>
                  <a:pt x="6400800" y="1080943"/>
                  <a:pt x="6400800" y="1219200"/>
                </a:cubicBezTo>
                <a:lnTo>
                  <a:pt x="6400800" y="1685916"/>
                </a:lnTo>
                <a:cubicBezTo>
                  <a:pt x="6400800" y="1764829"/>
                  <a:pt x="6336829" y="1828800"/>
                  <a:pt x="6257916" y="1828800"/>
                </a:cubicBezTo>
                <a:lnTo>
                  <a:pt x="142884" y="1828800"/>
                </a:lnTo>
                <a:cubicBezTo>
                  <a:pt x="63971" y="1828800"/>
                  <a:pt x="0" y="1764829"/>
                  <a:pt x="0" y="1685916"/>
                </a:cubicBezTo>
                <a:lnTo>
                  <a:pt x="0" y="142884"/>
                </a:lnTo>
                <a:cubicBezTo>
                  <a:pt x="0" y="63971"/>
                  <a:pt x="63971" y="0"/>
                  <a:pt x="142884" y="0"/>
                </a:cubicBezTo>
                <a:lnTo>
                  <a:pt x="51816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ja-JP" dirty="0">
              <a:solidFill>
                <a:schemeClr val="bg1"/>
              </a:solidFill>
              <a:latin typeface="Rounded M+ 1c bold" panose="020B0702020203020207" pitchFamily="50" charset="-128"/>
              <a:ea typeface="Rounded M+ 1c bold" panose="020B0702020203020207" pitchFamily="50" charset="-128"/>
              <a:cs typeface="Rounded M+ 1c bold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39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F3E1F53-E2B8-356E-7F48-AA0E730FA685}"/>
              </a:ext>
            </a:extLst>
          </p:cNvPr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32F68AE3-4BCA-FC2E-BD3A-DD6555289685}"/>
              </a:ext>
            </a:extLst>
          </p:cNvPr>
          <p:cNvSpPr/>
          <p:nvPr/>
        </p:nvSpPr>
        <p:spPr>
          <a:xfrm>
            <a:off x="13716000" y="8305800"/>
            <a:ext cx="4419600" cy="1828800"/>
          </a:xfrm>
          <a:custGeom>
            <a:avLst/>
            <a:gdLst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1"/>
              <a:gd name="connsiteY0" fmla="*/ 0 h 1828800"/>
              <a:gd name="connsiteX1" fmla="*/ 2895600 w 4419601"/>
              <a:gd name="connsiteY1" fmla="*/ 0 h 1828800"/>
              <a:gd name="connsiteX2" fmla="*/ 3952872 w 4419601"/>
              <a:gd name="connsiteY2" fmla="*/ 0 h 1828800"/>
              <a:gd name="connsiteX3" fmla="*/ 3971916 w 4419601"/>
              <a:gd name="connsiteY3" fmla="*/ 0 h 1828800"/>
              <a:gd name="connsiteX4" fmla="*/ 4114800 w 4419601"/>
              <a:gd name="connsiteY4" fmla="*/ 0 h 1828800"/>
              <a:gd name="connsiteX5" fmla="*/ 4276728 w 4419601"/>
              <a:gd name="connsiteY5" fmla="*/ 0 h 1828800"/>
              <a:gd name="connsiteX6" fmla="*/ 4419600 w 4419601"/>
              <a:gd name="connsiteY6" fmla="*/ 142872 h 1828800"/>
              <a:gd name="connsiteX7" fmla="*/ 4419600 w 4419601"/>
              <a:gd name="connsiteY7" fmla="*/ 304800 h 1828800"/>
              <a:gd name="connsiteX8" fmla="*/ 4419600 w 4419601"/>
              <a:gd name="connsiteY8" fmla="*/ 771528 h 1828800"/>
              <a:gd name="connsiteX9" fmla="*/ 4419600 w 4419601"/>
              <a:gd name="connsiteY9" fmla="*/ 914400 h 1828800"/>
              <a:gd name="connsiteX10" fmla="*/ 4114800 w 4419601"/>
              <a:gd name="connsiteY10" fmla="*/ 1219200 h 1828800"/>
              <a:gd name="connsiteX11" fmla="*/ 4114800 w 4419601"/>
              <a:gd name="connsiteY11" fmla="*/ 1685916 h 1828800"/>
              <a:gd name="connsiteX12" fmla="*/ 3971916 w 4419601"/>
              <a:gd name="connsiteY12" fmla="*/ 1828800 h 1828800"/>
              <a:gd name="connsiteX13" fmla="*/ 142884 w 4419601"/>
              <a:gd name="connsiteY13" fmla="*/ 1828800 h 1828800"/>
              <a:gd name="connsiteX14" fmla="*/ 0 w 4419601"/>
              <a:gd name="connsiteY14" fmla="*/ 1685916 h 1828800"/>
              <a:gd name="connsiteX15" fmla="*/ 0 w 4419601"/>
              <a:gd name="connsiteY15" fmla="*/ 142884 h 1828800"/>
              <a:gd name="connsiteX16" fmla="*/ 142884 w 4419601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  <a:gd name="connsiteX0" fmla="*/ 142884 w 4419600"/>
              <a:gd name="connsiteY0" fmla="*/ 0 h 1828800"/>
              <a:gd name="connsiteX1" fmla="*/ 2895600 w 4419600"/>
              <a:gd name="connsiteY1" fmla="*/ 0 h 1828800"/>
              <a:gd name="connsiteX2" fmla="*/ 3952872 w 4419600"/>
              <a:gd name="connsiteY2" fmla="*/ 0 h 1828800"/>
              <a:gd name="connsiteX3" fmla="*/ 3971916 w 4419600"/>
              <a:gd name="connsiteY3" fmla="*/ 0 h 1828800"/>
              <a:gd name="connsiteX4" fmla="*/ 4114800 w 4419600"/>
              <a:gd name="connsiteY4" fmla="*/ 0 h 1828800"/>
              <a:gd name="connsiteX5" fmla="*/ 4276728 w 4419600"/>
              <a:gd name="connsiteY5" fmla="*/ 0 h 1828800"/>
              <a:gd name="connsiteX6" fmla="*/ 4419600 w 4419600"/>
              <a:gd name="connsiteY6" fmla="*/ 142872 h 1828800"/>
              <a:gd name="connsiteX7" fmla="*/ 4419600 w 4419600"/>
              <a:gd name="connsiteY7" fmla="*/ 304800 h 1828800"/>
              <a:gd name="connsiteX8" fmla="*/ 4419600 w 4419600"/>
              <a:gd name="connsiteY8" fmla="*/ 771528 h 1828800"/>
              <a:gd name="connsiteX9" fmla="*/ 4419600 w 4419600"/>
              <a:gd name="connsiteY9" fmla="*/ 914400 h 1828800"/>
              <a:gd name="connsiteX10" fmla="*/ 4114800 w 4419600"/>
              <a:gd name="connsiteY10" fmla="*/ 1219200 h 1828800"/>
              <a:gd name="connsiteX11" fmla="*/ 4114800 w 4419600"/>
              <a:gd name="connsiteY11" fmla="*/ 1685916 h 1828800"/>
              <a:gd name="connsiteX12" fmla="*/ 3971916 w 4419600"/>
              <a:gd name="connsiteY12" fmla="*/ 1828800 h 1828800"/>
              <a:gd name="connsiteX13" fmla="*/ 142884 w 4419600"/>
              <a:gd name="connsiteY13" fmla="*/ 1828800 h 1828800"/>
              <a:gd name="connsiteX14" fmla="*/ 0 w 4419600"/>
              <a:gd name="connsiteY14" fmla="*/ 1685916 h 1828800"/>
              <a:gd name="connsiteX15" fmla="*/ 0 w 4419600"/>
              <a:gd name="connsiteY15" fmla="*/ 142884 h 1828800"/>
              <a:gd name="connsiteX16" fmla="*/ 142884 w 4419600"/>
              <a:gd name="connsiteY1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19600" h="1828800">
                <a:moveTo>
                  <a:pt x="142884" y="0"/>
                </a:moveTo>
                <a:lnTo>
                  <a:pt x="2895600" y="0"/>
                </a:lnTo>
                <a:lnTo>
                  <a:pt x="3952872" y="0"/>
                </a:lnTo>
                <a:lnTo>
                  <a:pt x="3971916" y="0"/>
                </a:lnTo>
                <a:lnTo>
                  <a:pt x="4114800" y="0"/>
                </a:lnTo>
                <a:lnTo>
                  <a:pt x="4276728" y="0"/>
                </a:lnTo>
                <a:cubicBezTo>
                  <a:pt x="4355634" y="0"/>
                  <a:pt x="4419600" y="63966"/>
                  <a:pt x="4419600" y="142872"/>
                </a:cubicBezTo>
                <a:lnTo>
                  <a:pt x="4419600" y="304800"/>
                </a:lnTo>
                <a:lnTo>
                  <a:pt x="4419600" y="771528"/>
                </a:lnTo>
                <a:lnTo>
                  <a:pt x="4419600" y="914400"/>
                </a:lnTo>
                <a:cubicBezTo>
                  <a:pt x="4418013" y="1077913"/>
                  <a:pt x="4114006" y="1067593"/>
                  <a:pt x="4114800" y="1219200"/>
                </a:cubicBezTo>
                <a:lnTo>
                  <a:pt x="4114800" y="1685916"/>
                </a:lnTo>
                <a:cubicBezTo>
                  <a:pt x="4114800" y="1764829"/>
                  <a:pt x="4050829" y="1828800"/>
                  <a:pt x="3971916" y="1828800"/>
                </a:cubicBezTo>
                <a:lnTo>
                  <a:pt x="142884" y="1828800"/>
                </a:lnTo>
                <a:cubicBezTo>
                  <a:pt x="63971" y="1828800"/>
                  <a:pt x="0" y="1764829"/>
                  <a:pt x="0" y="1685916"/>
                </a:cubicBezTo>
                <a:lnTo>
                  <a:pt x="0" y="142884"/>
                </a:lnTo>
                <a:cubicBezTo>
                  <a:pt x="0" y="63971"/>
                  <a:pt x="63971" y="0"/>
                  <a:pt x="1428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ja-JP" dirty="0">
              <a:solidFill>
                <a:schemeClr val="bg1"/>
              </a:solidFill>
              <a:latin typeface="Rounded M+ 1c bold" panose="020B0702020203020207" pitchFamily="50" charset="-128"/>
              <a:ea typeface="Rounded M+ 1c bold" panose="020B0702020203020207" pitchFamily="50" charset="-128"/>
              <a:cs typeface="Rounded M+ 1c bold" panose="020B07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68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5E0F593-03A4-AEF1-1D9A-520EE893C8B2}"/>
              </a:ext>
            </a:extLst>
          </p:cNvPr>
          <p:cNvSpPr/>
          <p:nvPr/>
        </p:nvSpPr>
        <p:spPr>
          <a:xfrm>
            <a:off x="1" y="0"/>
            <a:ext cx="18287999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D4221E-11D2-9E7C-B971-E8EB80190B34}"/>
              </a:ext>
            </a:extLst>
          </p:cNvPr>
          <p:cNvSpPr>
            <a:spLocks/>
          </p:cNvSpPr>
          <p:nvPr/>
        </p:nvSpPr>
        <p:spPr>
          <a:xfrm>
            <a:off x="3505200" y="914400"/>
            <a:ext cx="11277600" cy="8458200"/>
          </a:xfrm>
          <a:prstGeom prst="rect">
            <a:avLst/>
          </a:prstGeom>
          <a:solidFill>
            <a:srgbClr val="32C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1184x888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1FFD61-2227-B002-1E44-BFEBD97DAAD0}"/>
              </a:ext>
            </a:extLst>
          </p:cNvPr>
          <p:cNvSpPr>
            <a:spLocks/>
          </p:cNvSpPr>
          <p:nvPr/>
        </p:nvSpPr>
        <p:spPr>
          <a:xfrm>
            <a:off x="3657600" y="1066800"/>
            <a:ext cx="10972800" cy="815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170264-A908-66A4-FA6A-BEEC19FA747D}"/>
              </a:ext>
            </a:extLst>
          </p:cNvPr>
          <p:cNvSpPr>
            <a:spLocks/>
          </p:cNvSpPr>
          <p:nvPr/>
        </p:nvSpPr>
        <p:spPr>
          <a:xfrm>
            <a:off x="4267200" y="2443953"/>
            <a:ext cx="9753600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M+ 1c heavy" panose="020B0802020203020207" pitchFamily="50" charset="-128"/>
                <a:ea typeface="M+ 1c heavy" panose="020B0802020203020207" pitchFamily="50" charset="-128"/>
                <a:cs typeface="M+ 1c heavy" panose="020B0802020203020207" pitchFamily="50" charset="-128"/>
              </a:rPr>
              <a:t>1024x576</a:t>
            </a:r>
            <a:endParaRPr kumimoji="1" lang="ja-JP" altLang="en-US" sz="2400" dirty="0">
              <a:latin typeface="M+ 1c heavy" panose="020B0802020203020207" pitchFamily="50" charset="-128"/>
              <a:ea typeface="M+ 1c heavy" panose="020B0802020203020207" pitchFamily="50" charset="-128"/>
              <a:cs typeface="M+ 1c heavy" panose="020B0802020203020207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B1DDB0F-BFBD-33C8-6416-FDA03AE2D6CC}"/>
              </a:ext>
            </a:extLst>
          </p:cNvPr>
          <p:cNvGrpSpPr/>
          <p:nvPr/>
        </p:nvGrpSpPr>
        <p:grpSpPr>
          <a:xfrm>
            <a:off x="6759243" y="8032015"/>
            <a:ext cx="4769514" cy="1081200"/>
            <a:chOff x="4267200" y="8012850"/>
            <a:chExt cx="4769514" cy="1081200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B5F1DC22-F143-855F-AC33-6DBB77F09958}"/>
                </a:ext>
              </a:extLst>
            </p:cNvPr>
            <p:cNvGrpSpPr/>
            <p:nvPr/>
          </p:nvGrpSpPr>
          <p:grpSpPr>
            <a:xfrm>
              <a:off x="4267200" y="8012850"/>
              <a:ext cx="1560000" cy="1081200"/>
              <a:chOff x="4267200" y="8012850"/>
              <a:chExt cx="1560000" cy="1081200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088DFD54-2300-DED3-5895-3E27279528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67200" y="8193450"/>
                <a:ext cx="1560000" cy="720000"/>
                <a:chOff x="4824000" y="2983500"/>
                <a:chExt cx="9360000" cy="4320000"/>
              </a:xfrm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87DC5D44-836A-7962-D892-5887E4913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4000" y="2983500"/>
                  <a:ext cx="5760000" cy="4320000"/>
                </a:xfrm>
                <a:prstGeom prst="rect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1DB6F4AD-0ADB-B2A8-BAEF-43799FDDDE4C}"/>
                    </a:ext>
                  </a:extLst>
                </p:cNvPr>
                <p:cNvSpPr/>
                <p:nvPr/>
              </p:nvSpPr>
              <p:spPr>
                <a:xfrm>
                  <a:off x="4824000" y="4063500"/>
                  <a:ext cx="1440000" cy="2160000"/>
                </a:xfrm>
                <a:prstGeom prst="rect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" name="直角三角形 14">
                  <a:extLst>
                    <a:ext uri="{FF2B5EF4-FFF2-40B4-BE49-F238E27FC236}">
                      <a16:creationId xmlns:a16="http://schemas.microsoft.com/office/drawing/2014/main" id="{F167680A-B522-077C-09F0-E924E1C0B070}"/>
                    </a:ext>
                  </a:extLst>
                </p:cNvPr>
                <p:cNvSpPr/>
                <p:nvPr/>
              </p:nvSpPr>
              <p:spPr>
                <a:xfrm flipH="1">
                  <a:off x="4824000" y="2983500"/>
                  <a:ext cx="1440000" cy="1080000"/>
                </a:xfrm>
                <a:prstGeom prst="rt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" name="直角三角形 15">
                  <a:extLst>
                    <a:ext uri="{FF2B5EF4-FFF2-40B4-BE49-F238E27FC236}">
                      <a16:creationId xmlns:a16="http://schemas.microsoft.com/office/drawing/2014/main" id="{C3630086-04FF-2AA0-AEBD-F21D197B3605}"/>
                    </a:ext>
                  </a:extLst>
                </p:cNvPr>
                <p:cNvSpPr/>
                <p:nvPr/>
              </p:nvSpPr>
              <p:spPr>
                <a:xfrm flipH="1" flipV="1">
                  <a:off x="4824000" y="6223500"/>
                  <a:ext cx="1440000" cy="1080000"/>
                </a:xfrm>
                <a:prstGeom prst="rt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楕円 16">
                  <a:extLst>
                    <a:ext uri="{FF2B5EF4-FFF2-40B4-BE49-F238E27FC236}">
                      <a16:creationId xmlns:a16="http://schemas.microsoft.com/office/drawing/2014/main" id="{2CF60BD9-ECCD-4E0B-6BF4-43835BE0C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64000" y="2983500"/>
                  <a:ext cx="4320000" cy="4320000"/>
                </a:xfrm>
                <a:prstGeom prst="ellips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3B0E880B-22EB-AFF1-EC80-F5DE6C536202}"/>
                    </a:ext>
                  </a:extLst>
                </p:cNvPr>
                <p:cNvSpPr/>
                <p:nvPr/>
              </p:nvSpPr>
              <p:spPr>
                <a:xfrm>
                  <a:off x="7704000" y="6727500"/>
                  <a:ext cx="2880000" cy="5760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" name="直角三角形 18">
                  <a:extLst>
                    <a:ext uri="{FF2B5EF4-FFF2-40B4-BE49-F238E27FC236}">
                      <a16:creationId xmlns:a16="http://schemas.microsoft.com/office/drawing/2014/main" id="{8D4D1AA2-EA9F-8752-8DCF-DA21FE48AB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7704000" y="6727500"/>
                  <a:ext cx="576000" cy="576000"/>
                </a:xfrm>
                <a:prstGeom prst="rt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0" name="直角三角形 19">
                  <a:extLst>
                    <a:ext uri="{FF2B5EF4-FFF2-40B4-BE49-F238E27FC236}">
                      <a16:creationId xmlns:a16="http://schemas.microsoft.com/office/drawing/2014/main" id="{8EB7B7EF-3B25-7748-8898-B658C16246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10008000" y="6727500"/>
                  <a:ext cx="576000" cy="576000"/>
                </a:xfrm>
                <a:prstGeom prst="rt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EE5D1949-D27E-579E-99F6-70E47D2E3D4C}"/>
                    </a:ext>
                  </a:extLst>
                </p:cNvPr>
                <p:cNvSpPr/>
                <p:nvPr/>
              </p:nvSpPr>
              <p:spPr>
                <a:xfrm flipV="1">
                  <a:off x="7704000" y="2983500"/>
                  <a:ext cx="2880000" cy="5760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2" name="直角三角形 21">
                  <a:extLst>
                    <a:ext uri="{FF2B5EF4-FFF2-40B4-BE49-F238E27FC236}">
                      <a16:creationId xmlns:a16="http://schemas.microsoft.com/office/drawing/2014/main" id="{FBE31A2E-BC54-82D9-C385-D8C5943117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04000" y="2983500"/>
                  <a:ext cx="576000" cy="576000"/>
                </a:xfrm>
                <a:prstGeom prst="rt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3" name="直角三角形 22">
                  <a:extLst>
                    <a:ext uri="{FF2B5EF4-FFF2-40B4-BE49-F238E27FC236}">
                      <a16:creationId xmlns:a16="http://schemas.microsoft.com/office/drawing/2014/main" id="{55C9B9AD-A645-2525-5780-150413F67D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0008000" y="2983500"/>
                  <a:ext cx="576000" cy="576000"/>
                </a:xfrm>
                <a:prstGeom prst="rt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3EB5AA68-D989-34F9-231D-75D3CBBAB14B}"/>
                  </a:ext>
                </a:extLst>
              </p:cNvPr>
              <p:cNvSpPr/>
              <p:nvPr/>
            </p:nvSpPr>
            <p:spPr>
              <a:xfrm>
                <a:off x="4679950" y="8865450"/>
                <a:ext cx="609600" cy="228600"/>
              </a:xfrm>
              <a:prstGeom prst="triangle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5960DB8A-879A-E313-9998-18AA684B554D}"/>
                  </a:ext>
                </a:extLst>
              </p:cNvPr>
              <p:cNvSpPr/>
              <p:nvPr/>
            </p:nvSpPr>
            <p:spPr>
              <a:xfrm flipV="1">
                <a:off x="4679950" y="8012850"/>
                <a:ext cx="609600" cy="228600"/>
              </a:xfrm>
              <a:prstGeom prst="triangle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67A8B1-876C-8865-424E-55FE3A7DEF49}"/>
                </a:ext>
              </a:extLst>
            </p:cNvPr>
            <p:cNvSpPr txBox="1"/>
            <p:nvPr/>
          </p:nvSpPr>
          <p:spPr>
            <a:xfrm>
              <a:off x="5438700" y="8322618"/>
              <a:ext cx="3598014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i="1" dirty="0">
                  <a:solidFill>
                    <a:srgbClr val="32CD32"/>
                  </a:solidFill>
                  <a:latin typeface="Rounded M+ 1p bold" panose="020B0702020203020207" pitchFamily="50" charset="-128"/>
                  <a:ea typeface="Rounded M+ 1p bold" panose="020B0702020203020207" pitchFamily="50" charset="-128"/>
                  <a:cs typeface="Rounded M+ 1p bold" panose="020B0702020203020207" pitchFamily="50" charset="-128"/>
                </a:rPr>
                <a:t>W-CUSTOMIN SYSTEM</a:t>
              </a:r>
              <a:endParaRPr kumimoji="1" lang="ja-JP" altLang="en-US" sz="2400" i="1" dirty="0">
                <a:solidFill>
                  <a:srgbClr val="32CD32"/>
                </a:solidFill>
                <a:latin typeface="Rounded M+ 1p bold" panose="020B0702020203020207" pitchFamily="50" charset="-128"/>
                <a:ea typeface="Rounded M+ 1p bold" panose="020B0702020203020207" pitchFamily="50" charset="-128"/>
                <a:cs typeface="Rounded M+ 1p bold" panose="020B0702020203020207" pitchFamily="50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433872F-4A85-7243-EAC6-F09E964B0DB3}"/>
                </a:ext>
              </a:extLst>
            </p:cNvPr>
            <p:cNvSpPr txBox="1"/>
            <p:nvPr/>
          </p:nvSpPr>
          <p:spPr>
            <a:xfrm>
              <a:off x="4679950" y="8322618"/>
              <a:ext cx="609600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32CD32"/>
                  </a:solidFill>
                  <a:latin typeface="Gill Sans Ultra Bold" panose="020B0A02020104020203" pitchFamily="34" charset="0"/>
                  <a:ea typeface="GN-キルゴUかなNA" panose="02000600000000000000" pitchFamily="2" charset="-128"/>
                  <a:cs typeface="Rounded M+ 1p bold" panose="020B0702020203020207" pitchFamily="50" charset="-128"/>
                </a:rPr>
                <a:t>IN</a:t>
              </a:r>
              <a:endParaRPr kumimoji="1" lang="ja-JP" altLang="en-US" sz="2400" dirty="0">
                <a:solidFill>
                  <a:srgbClr val="32CD32"/>
                </a:solidFill>
                <a:latin typeface="Gill Sans Ultra Bold" panose="020B0A02020104020203" pitchFamily="34" charset="0"/>
                <a:ea typeface="GN-キルゴUかなNA" panose="02000600000000000000" pitchFamily="2" charset="-128"/>
                <a:cs typeface="Rounded M+ 1p bold" panose="020B0702020203020207" pitchFamily="50" charset="-128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2B1E5530-B453-261D-A2AD-D927B358BFB2}"/>
              </a:ext>
            </a:extLst>
          </p:cNvPr>
          <p:cNvGrpSpPr/>
          <p:nvPr/>
        </p:nvGrpSpPr>
        <p:grpSpPr>
          <a:xfrm>
            <a:off x="4267200" y="1173785"/>
            <a:ext cx="9753602" cy="1168505"/>
            <a:chOff x="4267200" y="1154620"/>
            <a:chExt cx="9753602" cy="116850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008A6B7-4B0E-C573-1E2E-F096F1CE39D3}"/>
                </a:ext>
              </a:extLst>
            </p:cNvPr>
            <p:cNvSpPr txBox="1"/>
            <p:nvPr/>
          </p:nvSpPr>
          <p:spPr>
            <a:xfrm>
              <a:off x="4267200" y="1225719"/>
              <a:ext cx="97535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i="1" dirty="0">
                  <a:solidFill>
                    <a:srgbClr val="32CD32"/>
                  </a:solidFill>
                  <a:latin typeface="コーポレート・ロゴ ver2" panose="02000600000000000000" pitchFamily="2" charset="-128"/>
                  <a:ea typeface="コーポレート・ロゴ ver2" panose="02000600000000000000" pitchFamily="2" charset="-128"/>
                </a:rPr>
                <a:t>PROGRESS PET</a:t>
              </a:r>
              <a:endParaRPr kumimoji="1" lang="ja-JP" altLang="en-US" sz="6000" i="1" dirty="0">
                <a:solidFill>
                  <a:srgbClr val="32CD32"/>
                </a:solidFill>
                <a:latin typeface="コーポレート・ロゴ ver2" panose="02000600000000000000" pitchFamily="2" charset="-128"/>
                <a:ea typeface="コーポレート・ロゴ ver2" panose="02000600000000000000" pitchFamily="2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ABB8339F-1FC7-747E-BD5A-085DB9EFEF5E}"/>
                </a:ext>
              </a:extLst>
            </p:cNvPr>
            <p:cNvSpPr/>
            <p:nvPr/>
          </p:nvSpPr>
          <p:spPr>
            <a:xfrm>
              <a:off x="4267200" y="1154620"/>
              <a:ext cx="9753598" cy="15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A02C61B-05CD-6183-610D-12D215B406BD}"/>
                </a:ext>
              </a:extLst>
            </p:cNvPr>
            <p:cNvSpPr/>
            <p:nvPr/>
          </p:nvSpPr>
          <p:spPr>
            <a:xfrm>
              <a:off x="4267202" y="2170725"/>
              <a:ext cx="9753600" cy="15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BC346624-2714-A43C-7E32-C2F6E2FF9D57}"/>
                </a:ext>
              </a:extLst>
            </p:cNvPr>
            <p:cNvSpPr/>
            <p:nvPr/>
          </p:nvSpPr>
          <p:spPr>
            <a:xfrm flipV="1">
              <a:off x="4267200" y="1154620"/>
              <a:ext cx="609600" cy="863262"/>
            </a:xfrm>
            <a:prstGeom prst="triangle">
              <a:avLst>
                <a:gd name="adj" fmla="val 0"/>
              </a:avLst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07780892-8E57-35AB-619F-9ECFD3DC5E4D}"/>
                </a:ext>
              </a:extLst>
            </p:cNvPr>
            <p:cNvSpPr/>
            <p:nvPr/>
          </p:nvSpPr>
          <p:spPr>
            <a:xfrm rot="10800000" flipV="1">
              <a:off x="13411202" y="1459863"/>
              <a:ext cx="609600" cy="863262"/>
            </a:xfrm>
            <a:prstGeom prst="triangle">
              <a:avLst>
                <a:gd name="adj" fmla="val 0"/>
              </a:avLst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A0142AB-AF8E-545A-E11D-14A1CD297328}"/>
              </a:ext>
            </a:extLst>
          </p:cNvPr>
          <p:cNvGrpSpPr/>
          <p:nvPr/>
        </p:nvGrpSpPr>
        <p:grpSpPr>
          <a:xfrm>
            <a:off x="14798229" y="-571500"/>
            <a:ext cx="11430000" cy="11430000"/>
            <a:chOff x="14850050" y="-571500"/>
            <a:chExt cx="11430000" cy="11430000"/>
          </a:xfrm>
        </p:grpSpPr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2A5B4B41-5259-1087-0D23-B333A1878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50050" y="-571500"/>
              <a:ext cx="11430000" cy="11430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FAAFC38-4E88-250F-6A65-D5730F0A3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17050" y="2095500"/>
              <a:ext cx="6096000" cy="6096000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4C33097-3818-031D-8D7E-59FEE8C92337}"/>
              </a:ext>
            </a:extLst>
          </p:cNvPr>
          <p:cNvSpPr>
            <a:spLocks noChangeAspect="1"/>
          </p:cNvSpPr>
          <p:nvPr/>
        </p:nvSpPr>
        <p:spPr>
          <a:xfrm>
            <a:off x="1676399" y="914400"/>
            <a:ext cx="1828800" cy="1828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BC0541B-8DDF-DD5B-263F-8B3125ADEFD1}"/>
              </a:ext>
            </a:extLst>
          </p:cNvPr>
          <p:cNvGrpSpPr/>
          <p:nvPr/>
        </p:nvGrpSpPr>
        <p:grpSpPr>
          <a:xfrm>
            <a:off x="457200" y="2743200"/>
            <a:ext cx="2438400" cy="2438400"/>
            <a:chOff x="451756" y="2432904"/>
            <a:chExt cx="2438400" cy="2438400"/>
          </a:xfrm>
        </p:grpSpPr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D28F61BC-9F48-8E1C-33D0-E39BA2024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756" y="2432904"/>
              <a:ext cx="2438400" cy="2438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7150">
              <a:solidFill>
                <a:srgbClr val="32CD3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6C86788C-5F6E-3414-FF8C-F09D721DF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156" y="2585304"/>
              <a:ext cx="2133600" cy="2133600"/>
            </a:xfrm>
            <a:prstGeom prst="ellips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EC801D32-4F02-EB28-1270-D3796E916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556" y="2737704"/>
              <a:ext cx="1828800" cy="1828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1691F4F-BA23-6B49-2BF9-9C9E73CFE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956" y="2890104"/>
              <a:ext cx="1524000" cy="1524000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F399973C-FCC1-EB38-9AFD-EEFB252FD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1356" y="3042504"/>
              <a:ext cx="1219200" cy="1219200"/>
            </a:xfrm>
            <a:prstGeom prst="ellipse">
              <a:avLst/>
            </a:prstGeom>
            <a:solidFill>
              <a:srgbClr val="ACACAC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AF7DDC05-52C8-3772-F750-C4A93DFC5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756" y="3194904"/>
              <a:ext cx="914400" cy="914400"/>
            </a:xfrm>
            <a:prstGeom prst="ellipse">
              <a:avLst/>
            </a:prstGeom>
            <a:solidFill>
              <a:srgbClr val="C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48784EE4-1CE4-EAE0-0FFB-07F65487866E}"/>
              </a:ext>
            </a:extLst>
          </p:cNvPr>
          <p:cNvGrpSpPr/>
          <p:nvPr/>
        </p:nvGrpSpPr>
        <p:grpSpPr>
          <a:xfrm>
            <a:off x="8686800" y="9372600"/>
            <a:ext cx="914400" cy="610307"/>
            <a:chOff x="8686799" y="9372600"/>
            <a:chExt cx="914400" cy="610307"/>
          </a:xfrm>
        </p:grpSpPr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6C2E0FE-ECA9-48C8-D86B-68B0DC6523A2}"/>
                </a:ext>
              </a:extLst>
            </p:cNvPr>
            <p:cNvSpPr/>
            <p:nvPr/>
          </p:nvSpPr>
          <p:spPr>
            <a:xfrm>
              <a:off x="8686799" y="9449507"/>
              <a:ext cx="914400" cy="304800"/>
            </a:xfrm>
            <a:prstGeom prst="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331F066D-85B3-38BA-E10D-06376E971ABC}"/>
                </a:ext>
              </a:extLst>
            </p:cNvPr>
            <p:cNvSpPr/>
            <p:nvPr/>
          </p:nvSpPr>
          <p:spPr>
            <a:xfrm>
              <a:off x="8984455" y="9372600"/>
              <a:ext cx="319088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55D4825C-8398-0212-10CC-2DFCD79A06CF}"/>
                </a:ext>
              </a:extLst>
            </p:cNvPr>
            <p:cNvSpPr/>
            <p:nvPr/>
          </p:nvSpPr>
          <p:spPr>
            <a:xfrm>
              <a:off x="8915400" y="9754307"/>
              <a:ext cx="457200" cy="2286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B34DCC4A-666E-61A0-8D19-6C54E17F79F9}"/>
              </a:ext>
            </a:extLst>
          </p:cNvPr>
          <p:cNvGrpSpPr/>
          <p:nvPr/>
        </p:nvGrpSpPr>
        <p:grpSpPr>
          <a:xfrm flipV="1">
            <a:off x="8686800" y="304093"/>
            <a:ext cx="914400" cy="610307"/>
            <a:chOff x="8686799" y="9372600"/>
            <a:chExt cx="914400" cy="610307"/>
          </a:xfrm>
        </p:grpSpPr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60EF60DB-ED72-8555-8FC4-45E6A8444A7B}"/>
                </a:ext>
              </a:extLst>
            </p:cNvPr>
            <p:cNvSpPr/>
            <p:nvPr/>
          </p:nvSpPr>
          <p:spPr>
            <a:xfrm>
              <a:off x="8686799" y="9449507"/>
              <a:ext cx="914400" cy="304800"/>
            </a:xfrm>
            <a:prstGeom prst="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D02AA2D-BD2C-BA9E-75BF-C3745B7F72B8}"/>
                </a:ext>
              </a:extLst>
            </p:cNvPr>
            <p:cNvSpPr/>
            <p:nvPr/>
          </p:nvSpPr>
          <p:spPr>
            <a:xfrm>
              <a:off x="8984455" y="9372600"/>
              <a:ext cx="319088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C1129C98-CCD9-C34D-0F76-10B47BCAF443}"/>
                </a:ext>
              </a:extLst>
            </p:cNvPr>
            <p:cNvSpPr/>
            <p:nvPr/>
          </p:nvSpPr>
          <p:spPr>
            <a:xfrm>
              <a:off x="8915400" y="9754307"/>
              <a:ext cx="457200" cy="2286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EF90D7C-1496-D038-8265-8DC2D8D68BD5}"/>
              </a:ext>
            </a:extLst>
          </p:cNvPr>
          <p:cNvSpPr txBox="1"/>
          <p:nvPr/>
        </p:nvSpPr>
        <p:spPr>
          <a:xfrm>
            <a:off x="6759243" y="9982907"/>
            <a:ext cx="476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32CD32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rPr>
              <a:t>CUSTOM GATE 2</a:t>
            </a:r>
            <a:endParaRPr kumimoji="1" lang="ja-JP" altLang="en-US" sz="2800" dirty="0">
              <a:solidFill>
                <a:srgbClr val="32CD32"/>
              </a:solidFill>
              <a:latin typeface="KHドット道玄坂12" panose="020B0302020203020207" pitchFamily="50" charset="-128"/>
              <a:ea typeface="KHドット道玄坂12" panose="020B0302020203020207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ACBB6E5-39CA-D471-C06F-DF0637255E45}"/>
              </a:ext>
            </a:extLst>
          </p:cNvPr>
          <p:cNvSpPr txBox="1"/>
          <p:nvPr/>
        </p:nvSpPr>
        <p:spPr>
          <a:xfrm>
            <a:off x="6759243" y="-219264"/>
            <a:ext cx="4769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32CD32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rPr>
              <a:t>CUSTOM GATE 1</a:t>
            </a:r>
            <a:endParaRPr kumimoji="1" lang="ja-JP" altLang="en-US" sz="2800" dirty="0">
              <a:solidFill>
                <a:srgbClr val="32CD32"/>
              </a:solidFill>
              <a:latin typeface="KHドット道玄坂12" panose="020B0302020203020207" pitchFamily="50" charset="-128"/>
              <a:ea typeface="KHドット道玄坂12" panose="020B0302020203020207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8F990BC-8642-90F0-025D-026CCEF7A4DF}"/>
              </a:ext>
            </a:extLst>
          </p:cNvPr>
          <p:cNvSpPr txBox="1"/>
          <p:nvPr/>
        </p:nvSpPr>
        <p:spPr>
          <a:xfrm>
            <a:off x="1289243" y="5253038"/>
            <a:ext cx="92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32CD32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rPr>
              <a:t>LED</a:t>
            </a:r>
            <a:endParaRPr kumimoji="1" lang="ja-JP" altLang="en-US" sz="2800" dirty="0">
              <a:solidFill>
                <a:srgbClr val="32CD32"/>
              </a:solidFill>
              <a:latin typeface="KHドット道玄坂12" panose="020B0302020203020207" pitchFamily="50" charset="-128"/>
              <a:ea typeface="KHドット道玄坂12" panose="020B0302020203020207" pitchFamily="50" charset="-128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6619BE5E-06D4-A721-1251-B0E5FCD2691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14295" y="4824505"/>
            <a:ext cx="0" cy="914400"/>
          </a:xfrm>
          <a:prstGeom prst="line">
            <a:avLst/>
          </a:prstGeom>
          <a:ln w="57150">
            <a:solidFill>
              <a:srgbClr val="32CD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BF48F70-679C-44A3-C8A3-DBD4362D7F5C}"/>
              </a:ext>
            </a:extLst>
          </p:cNvPr>
          <p:cNvCxnSpPr>
            <a:cxnSpLocks/>
          </p:cNvCxnSpPr>
          <p:nvPr/>
        </p:nvCxnSpPr>
        <p:spPr>
          <a:xfrm>
            <a:off x="785766" y="5774623"/>
            <a:ext cx="1219200" cy="0"/>
          </a:xfrm>
          <a:prstGeom prst="line">
            <a:avLst/>
          </a:prstGeom>
          <a:ln w="57150">
            <a:solidFill>
              <a:srgbClr val="32CD3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5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BA605045-14B1-09AC-30EC-C0923C8F126B}"/>
              </a:ext>
            </a:extLst>
          </p:cNvPr>
          <p:cNvGrpSpPr/>
          <p:nvPr/>
        </p:nvGrpSpPr>
        <p:grpSpPr>
          <a:xfrm>
            <a:off x="11767509" y="228600"/>
            <a:ext cx="4800600" cy="9829800"/>
            <a:chOff x="10896600" y="228600"/>
            <a:chExt cx="4800600" cy="9829800"/>
          </a:xfrm>
        </p:grpSpPr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7B0C7863-C7D8-FE24-A107-7C0C6D8E8DB5}"/>
                </a:ext>
              </a:extLst>
            </p:cNvPr>
            <p:cNvSpPr/>
            <p:nvPr/>
          </p:nvSpPr>
          <p:spPr>
            <a:xfrm rot="5400000">
              <a:off x="8382000" y="2743200"/>
              <a:ext cx="9829800" cy="4800600"/>
            </a:xfrm>
            <a:prstGeom prst="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二等辺三角形 64">
              <a:extLst>
                <a:ext uri="{FF2B5EF4-FFF2-40B4-BE49-F238E27FC236}">
                  <a16:creationId xmlns:a16="http://schemas.microsoft.com/office/drawing/2014/main" id="{A7D50F33-9430-E0EA-9EC7-C51F8267051C}"/>
                </a:ext>
              </a:extLst>
            </p:cNvPr>
            <p:cNvSpPr/>
            <p:nvPr/>
          </p:nvSpPr>
          <p:spPr>
            <a:xfrm rot="5400000">
              <a:off x="8439150" y="2800350"/>
              <a:ext cx="9601200" cy="4686300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5CCE86-1741-845E-EA30-1CB0A11D9891}"/>
              </a:ext>
            </a:extLst>
          </p:cNvPr>
          <p:cNvSpPr/>
          <p:nvPr/>
        </p:nvSpPr>
        <p:spPr>
          <a:xfrm>
            <a:off x="18135600" y="0"/>
            <a:ext cx="152400" cy="10287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ED650C1-0560-88F8-B722-EC494519465C}"/>
              </a:ext>
            </a:extLst>
          </p:cNvPr>
          <p:cNvGrpSpPr/>
          <p:nvPr/>
        </p:nvGrpSpPr>
        <p:grpSpPr>
          <a:xfrm>
            <a:off x="-1" y="0"/>
            <a:ext cx="11767509" cy="10287000"/>
            <a:chOff x="0" y="0"/>
            <a:chExt cx="10896600" cy="10287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B8A8E28-F86E-C2EF-08EA-D775CF433418}"/>
                </a:ext>
              </a:extLst>
            </p:cNvPr>
            <p:cNvSpPr/>
            <p:nvPr/>
          </p:nvSpPr>
          <p:spPr>
            <a:xfrm>
              <a:off x="1" y="0"/>
              <a:ext cx="10896599" cy="10287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9139ADE-A750-3113-3AD9-F6CFF5F5A812}"/>
                </a:ext>
              </a:extLst>
            </p:cNvPr>
            <p:cNvSpPr/>
            <p:nvPr/>
          </p:nvSpPr>
          <p:spPr>
            <a:xfrm>
              <a:off x="0" y="228600"/>
              <a:ext cx="10896600" cy="1143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F531EE-2D9F-9757-ED54-42033D9DBE4E}"/>
                </a:ext>
              </a:extLst>
            </p:cNvPr>
            <p:cNvSpPr/>
            <p:nvPr/>
          </p:nvSpPr>
          <p:spPr>
            <a:xfrm>
              <a:off x="0" y="0"/>
              <a:ext cx="10896600" cy="2286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F634929-F4EA-AEF0-854D-0A671C278ABA}"/>
                </a:ext>
              </a:extLst>
            </p:cNvPr>
            <p:cNvSpPr/>
            <p:nvPr/>
          </p:nvSpPr>
          <p:spPr>
            <a:xfrm rot="10800000" flipV="1">
              <a:off x="0" y="9944100"/>
              <a:ext cx="10896600" cy="1143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56F75EF-E846-2C2F-0DD6-F89BD8B34F6F}"/>
                </a:ext>
              </a:extLst>
            </p:cNvPr>
            <p:cNvSpPr/>
            <p:nvPr/>
          </p:nvSpPr>
          <p:spPr>
            <a:xfrm rot="10800000" flipV="1">
              <a:off x="0" y="10058400"/>
              <a:ext cx="10896600" cy="228600"/>
            </a:xfrm>
            <a:prstGeom prst="rect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1FC6A16-61BB-70BD-0FFD-90E408D8D33B}"/>
              </a:ext>
            </a:extLst>
          </p:cNvPr>
          <p:cNvGrpSpPr/>
          <p:nvPr/>
        </p:nvGrpSpPr>
        <p:grpSpPr>
          <a:xfrm>
            <a:off x="533400" y="1257300"/>
            <a:ext cx="10363200" cy="7772400"/>
            <a:chOff x="533400" y="1257300"/>
            <a:chExt cx="10363200" cy="77724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5804696-A035-EFE0-BB69-13F66A0D9EA2}"/>
                </a:ext>
              </a:extLst>
            </p:cNvPr>
            <p:cNvSpPr>
              <a:spLocks/>
            </p:cNvSpPr>
            <p:nvPr/>
          </p:nvSpPr>
          <p:spPr>
            <a:xfrm>
              <a:off x="647700" y="1371600"/>
              <a:ext cx="10134600" cy="754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B9C6E2B-5802-9885-FBC6-A62AB8685CCB}"/>
                </a:ext>
              </a:extLst>
            </p:cNvPr>
            <p:cNvSpPr>
              <a:spLocks/>
            </p:cNvSpPr>
            <p:nvPr/>
          </p:nvSpPr>
          <p:spPr>
            <a:xfrm>
              <a:off x="533400" y="1257300"/>
              <a:ext cx="10363200" cy="777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1088x816</a:t>
              </a:r>
              <a:endParaRPr kumimoji="1" lang="ja-JP" altLang="en-US" sz="2400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FB84F16-B232-EAD7-7E98-ABF0B6B2DF8B}"/>
                </a:ext>
              </a:extLst>
            </p:cNvPr>
            <p:cNvSpPr>
              <a:spLocks/>
            </p:cNvSpPr>
            <p:nvPr/>
          </p:nvSpPr>
          <p:spPr>
            <a:xfrm>
              <a:off x="647700" y="1371600"/>
              <a:ext cx="10134600" cy="754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1088x816</a:t>
              </a:r>
              <a:endParaRPr kumimoji="1" lang="ja-JP" altLang="en-US" sz="2400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A3D4A0-F1F7-BEC7-B800-1458302D5D12}"/>
                </a:ext>
              </a:extLst>
            </p:cNvPr>
            <p:cNvSpPr>
              <a:spLocks/>
            </p:cNvSpPr>
            <p:nvPr/>
          </p:nvSpPr>
          <p:spPr>
            <a:xfrm>
              <a:off x="838200" y="2400300"/>
              <a:ext cx="9753600" cy="5486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M+ 1c heavy" panose="020B0802020203020207" pitchFamily="50" charset="-128"/>
                  <a:ea typeface="M+ 1c heavy" panose="020B0802020203020207" pitchFamily="50" charset="-128"/>
                  <a:cs typeface="M+ 1c heavy" panose="020B0802020203020207" pitchFamily="50" charset="-128"/>
                </a:rPr>
                <a:t>1024x576</a:t>
              </a:r>
              <a:endParaRPr kumimoji="1" lang="ja-JP" altLang="en-US" sz="2400" dirty="0">
                <a:latin typeface="M+ 1c heavy" panose="020B0802020203020207" pitchFamily="50" charset="-128"/>
                <a:ea typeface="M+ 1c heavy" panose="020B0802020203020207" pitchFamily="50" charset="-128"/>
                <a:cs typeface="M+ 1c heavy" panose="020B0802020203020207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C40ECDC-E40B-A6AE-6EB3-58BC94870D2A}"/>
                </a:ext>
              </a:extLst>
            </p:cNvPr>
            <p:cNvGrpSpPr/>
            <p:nvPr/>
          </p:nvGrpSpPr>
          <p:grpSpPr>
            <a:xfrm>
              <a:off x="3730947" y="7981951"/>
              <a:ext cx="3968106" cy="838200"/>
              <a:chOff x="2353160" y="7981951"/>
              <a:chExt cx="3968106" cy="838200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E2338D78-3FF4-0C19-91BB-189E0DA65B4B}"/>
                  </a:ext>
                </a:extLst>
              </p:cNvPr>
              <p:cNvGrpSpPr/>
              <p:nvPr/>
            </p:nvGrpSpPr>
            <p:grpSpPr>
              <a:xfrm>
                <a:off x="2353160" y="7981951"/>
                <a:ext cx="1320800" cy="838200"/>
                <a:chOff x="2353160" y="7981951"/>
                <a:chExt cx="1320800" cy="838200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45CE49D4-4E0C-5CE0-5CEA-4BDCA817D3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53160" y="8096251"/>
                  <a:ext cx="1320800" cy="609600"/>
                  <a:chOff x="4824000" y="2983500"/>
                  <a:chExt cx="9360000" cy="4320000"/>
                </a:xfrm>
              </p:grpSpPr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3C9ABE89-E862-C5C4-CE00-FB6FEE625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64000" y="2983500"/>
                    <a:ext cx="5760000" cy="4320000"/>
                  </a:xfrm>
                  <a:prstGeom prst="rect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A8F77856-FFAE-93FE-3F5A-D465B1E3B0CE}"/>
                      </a:ext>
                    </a:extLst>
                  </p:cNvPr>
                  <p:cNvSpPr/>
                  <p:nvPr/>
                </p:nvSpPr>
                <p:spPr>
                  <a:xfrm>
                    <a:off x="4824000" y="4063500"/>
                    <a:ext cx="1440000" cy="2160000"/>
                  </a:xfrm>
                  <a:prstGeom prst="rect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2" name="直角三角形 21">
                    <a:extLst>
                      <a:ext uri="{FF2B5EF4-FFF2-40B4-BE49-F238E27FC236}">
                        <a16:creationId xmlns:a16="http://schemas.microsoft.com/office/drawing/2014/main" id="{8E7A7F6B-AEC8-B7CF-3AE4-B46B298F0302}"/>
                      </a:ext>
                    </a:extLst>
                  </p:cNvPr>
                  <p:cNvSpPr/>
                  <p:nvPr/>
                </p:nvSpPr>
                <p:spPr>
                  <a:xfrm flipH="1">
                    <a:off x="4824000" y="2983500"/>
                    <a:ext cx="1440000" cy="1080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直角三角形 23">
                    <a:extLst>
                      <a:ext uri="{FF2B5EF4-FFF2-40B4-BE49-F238E27FC236}">
                        <a16:creationId xmlns:a16="http://schemas.microsoft.com/office/drawing/2014/main" id="{B4D48E2B-606F-617F-39A4-75204F4359C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24000" y="6223500"/>
                    <a:ext cx="1440000" cy="1080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A39913CE-DFD3-B854-DE11-C6E16B8671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64000" y="2983500"/>
                    <a:ext cx="4320000" cy="4320000"/>
                  </a:xfrm>
                  <a:prstGeom prst="ellips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C1B1F25F-AA06-B4CB-7601-D3579E5C97DD}"/>
                      </a:ext>
                    </a:extLst>
                  </p:cNvPr>
                  <p:cNvSpPr/>
                  <p:nvPr/>
                </p:nvSpPr>
                <p:spPr>
                  <a:xfrm>
                    <a:off x="7704000" y="6727500"/>
                    <a:ext cx="2880000" cy="5760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" name="直角三角形 26">
                    <a:extLst>
                      <a:ext uri="{FF2B5EF4-FFF2-40B4-BE49-F238E27FC236}">
                        <a16:creationId xmlns:a16="http://schemas.microsoft.com/office/drawing/2014/main" id="{8A9744CB-CA32-2EB9-4E9A-009CFDB9BB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704000" y="6727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8" name="直角三角形 27">
                    <a:extLst>
                      <a:ext uri="{FF2B5EF4-FFF2-40B4-BE49-F238E27FC236}">
                        <a16:creationId xmlns:a16="http://schemas.microsoft.com/office/drawing/2014/main" id="{D069D1BC-51D3-BCA6-6AEA-1AC3657451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10008000" y="6727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B512F181-2599-69C5-5013-DB57ABAA2C15}"/>
                      </a:ext>
                    </a:extLst>
                  </p:cNvPr>
                  <p:cNvSpPr/>
                  <p:nvPr/>
                </p:nvSpPr>
                <p:spPr>
                  <a:xfrm flipV="1">
                    <a:off x="7704000" y="2983500"/>
                    <a:ext cx="2880000" cy="5760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直角三角形 29">
                    <a:extLst>
                      <a:ext uri="{FF2B5EF4-FFF2-40B4-BE49-F238E27FC236}">
                        <a16:creationId xmlns:a16="http://schemas.microsoft.com/office/drawing/2014/main" id="{D3981E66-621F-CB95-834E-D7CA9A2B16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04000" y="2983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直角三角形 30">
                    <a:extLst>
                      <a:ext uri="{FF2B5EF4-FFF2-40B4-BE49-F238E27FC236}">
                        <a16:creationId xmlns:a16="http://schemas.microsoft.com/office/drawing/2014/main" id="{AD220111-8C21-516D-0961-312E775AB8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10008000" y="2983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6" name="二等辺三角形 15">
                  <a:extLst>
                    <a:ext uri="{FF2B5EF4-FFF2-40B4-BE49-F238E27FC236}">
                      <a16:creationId xmlns:a16="http://schemas.microsoft.com/office/drawing/2014/main" id="{D4BDCD3B-F73B-0C86-DD51-1FEE0C3D14AE}"/>
                    </a:ext>
                  </a:extLst>
                </p:cNvPr>
                <p:cNvSpPr/>
                <p:nvPr/>
              </p:nvSpPr>
              <p:spPr>
                <a:xfrm>
                  <a:off x="2654635" y="8667751"/>
                  <a:ext cx="609600" cy="152400"/>
                </a:xfrm>
                <a:prstGeom prst="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二等辺三角形 16">
                  <a:extLst>
                    <a:ext uri="{FF2B5EF4-FFF2-40B4-BE49-F238E27FC236}">
                      <a16:creationId xmlns:a16="http://schemas.microsoft.com/office/drawing/2014/main" id="{9BD07DE3-FEF9-2506-1598-086B0E557DEF}"/>
                    </a:ext>
                  </a:extLst>
                </p:cNvPr>
                <p:cNvSpPr/>
                <p:nvPr/>
              </p:nvSpPr>
              <p:spPr>
                <a:xfrm flipV="1">
                  <a:off x="2654150" y="7981951"/>
                  <a:ext cx="609600" cy="152400"/>
                </a:xfrm>
                <a:prstGeom prst="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17B97CB-0DE7-BE54-B966-D807A3464FE5}"/>
                  </a:ext>
                </a:extLst>
              </p:cNvPr>
              <p:cNvSpPr txBox="1"/>
              <p:nvPr/>
            </p:nvSpPr>
            <p:spPr>
              <a:xfrm>
                <a:off x="3302222" y="8200995"/>
                <a:ext cx="3019044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i="1" dirty="0">
                    <a:solidFill>
                      <a:srgbClr val="32CD32"/>
                    </a:solidFill>
                    <a:latin typeface="Rounded M+ 1p bold" panose="020B0702020203020207" pitchFamily="50" charset="-128"/>
                    <a:ea typeface="Rounded M+ 1p bold" panose="020B0702020203020207" pitchFamily="50" charset="-128"/>
                    <a:cs typeface="Rounded M+ 1p bold" panose="020B0702020203020207" pitchFamily="50" charset="-128"/>
                  </a:rPr>
                  <a:t>W-CUSTOMIN SYSTEM</a:t>
                </a:r>
                <a:endParaRPr kumimoji="1" lang="ja-JP" altLang="en-US" sz="2000" i="1" dirty="0">
                  <a:solidFill>
                    <a:srgbClr val="32CD32"/>
                  </a:solidFill>
                  <a:latin typeface="Rounded M+ 1p bold" panose="020B0702020203020207" pitchFamily="50" charset="-128"/>
                  <a:ea typeface="Rounded M+ 1p bold" panose="020B0702020203020207" pitchFamily="50" charset="-128"/>
                  <a:cs typeface="Rounded M+ 1p bold" panose="020B0702020203020207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39D39E5-85EB-C4BA-EEA2-51E3A2FE2EBC}"/>
                  </a:ext>
                </a:extLst>
              </p:cNvPr>
              <p:cNvSpPr txBox="1"/>
              <p:nvPr/>
            </p:nvSpPr>
            <p:spPr>
              <a:xfrm>
                <a:off x="2690415" y="8200995"/>
                <a:ext cx="537069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solidFill>
                      <a:srgbClr val="32CD32"/>
                    </a:solidFill>
                    <a:latin typeface="Gill Sans Ultra Bold" panose="020B0A02020104020203" pitchFamily="34" charset="0"/>
                    <a:ea typeface="GN-キルゴUかなNA" panose="02000600000000000000" pitchFamily="2" charset="-128"/>
                    <a:cs typeface="Rounded M+ 1p bold" panose="020B0702020203020207" pitchFamily="50" charset="-128"/>
                  </a:rPr>
                  <a:t>IN</a:t>
                </a:r>
                <a:endParaRPr kumimoji="1" lang="ja-JP" altLang="en-US" sz="2000" dirty="0">
                  <a:solidFill>
                    <a:srgbClr val="32CD32"/>
                  </a:solidFill>
                  <a:latin typeface="Gill Sans Ultra Bold" panose="020B0A02020104020203" pitchFamily="34" charset="0"/>
                  <a:ea typeface="GN-キルゴUかなNA" panose="02000600000000000000" pitchFamily="2" charset="-128"/>
                  <a:cs typeface="Rounded M+ 1p bold" panose="020B0702020203020207" pitchFamily="50" charset="-128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7EBFA55-3FDE-9311-453C-4FB00A37A74A}"/>
                </a:ext>
              </a:extLst>
            </p:cNvPr>
            <p:cNvGrpSpPr/>
            <p:nvPr/>
          </p:nvGrpSpPr>
          <p:grpSpPr>
            <a:xfrm>
              <a:off x="838200" y="1470452"/>
              <a:ext cx="9753599" cy="830997"/>
              <a:chOff x="838200" y="1470452"/>
              <a:chExt cx="9753599" cy="830997"/>
            </a:xfrm>
          </p:grpSpPr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45AD2BF-04C8-2059-553E-E2296383A541}"/>
                  </a:ext>
                </a:extLst>
              </p:cNvPr>
              <p:cNvSpPr txBox="1"/>
              <p:nvPr/>
            </p:nvSpPr>
            <p:spPr>
              <a:xfrm>
                <a:off x="838200" y="1470452"/>
                <a:ext cx="9753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800" i="1" dirty="0">
                    <a:solidFill>
                      <a:srgbClr val="32CD32"/>
                    </a:solidFill>
                    <a:latin typeface="コーポレート・ロゴ ver2" panose="02000600000000000000" pitchFamily="2" charset="-128"/>
                    <a:ea typeface="コーポレート・ロゴ ver2" panose="02000600000000000000" pitchFamily="2" charset="-128"/>
                  </a:rPr>
                  <a:t>PROGRESS PET</a:t>
                </a:r>
                <a:endParaRPr kumimoji="1" lang="ja-JP" altLang="en-US" sz="4800" i="1" dirty="0">
                  <a:solidFill>
                    <a:srgbClr val="32CD32"/>
                  </a:solidFill>
                  <a:latin typeface="コーポレート・ロゴ ver2" panose="02000600000000000000" pitchFamily="2" charset="-128"/>
                  <a:ea typeface="コーポレート・ロゴ ver2" panose="02000600000000000000" pitchFamily="2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AE34AC4-F112-6350-C62D-9E6E6D91DD05}"/>
                  </a:ext>
                </a:extLst>
              </p:cNvPr>
              <p:cNvSpPr/>
              <p:nvPr/>
            </p:nvSpPr>
            <p:spPr>
              <a:xfrm>
                <a:off x="838200" y="1470452"/>
                <a:ext cx="9753598" cy="762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1C33D12-E11B-EAB7-F445-7794506056B5}"/>
                  </a:ext>
                </a:extLst>
              </p:cNvPr>
              <p:cNvSpPr/>
              <p:nvPr/>
            </p:nvSpPr>
            <p:spPr>
              <a:xfrm>
                <a:off x="838200" y="2225249"/>
                <a:ext cx="9753598" cy="762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86840E84-B232-9480-0C5E-EAB52D335660}"/>
                  </a:ext>
                </a:extLst>
              </p:cNvPr>
              <p:cNvSpPr/>
              <p:nvPr/>
            </p:nvSpPr>
            <p:spPr>
              <a:xfrm flipV="1">
                <a:off x="838200" y="1470452"/>
                <a:ext cx="228600" cy="682286"/>
              </a:xfrm>
              <a:prstGeom prst="triangle">
                <a:avLst>
                  <a:gd name="adj" fmla="val 0"/>
                </a:avLst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8CE71B7F-9780-0DF2-C020-275A0DE318C7}"/>
                  </a:ext>
                </a:extLst>
              </p:cNvPr>
              <p:cNvSpPr/>
              <p:nvPr/>
            </p:nvSpPr>
            <p:spPr>
              <a:xfrm rot="10800000" flipV="1">
                <a:off x="10363198" y="1619163"/>
                <a:ext cx="228600" cy="682286"/>
              </a:xfrm>
              <a:prstGeom prst="triangle">
                <a:avLst>
                  <a:gd name="adj" fmla="val 0"/>
                </a:avLst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99E559C-DFA9-65D9-8826-DA3C341DAB7A}"/>
              </a:ext>
            </a:extLst>
          </p:cNvPr>
          <p:cNvGrpSpPr/>
          <p:nvPr/>
        </p:nvGrpSpPr>
        <p:grpSpPr>
          <a:xfrm>
            <a:off x="2057401" y="9031427"/>
            <a:ext cx="7315200" cy="912672"/>
            <a:chOff x="2057401" y="9031427"/>
            <a:chExt cx="7315200" cy="91267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8348407-E416-F8E6-B6F2-2F26C4067832}"/>
                </a:ext>
              </a:extLst>
            </p:cNvPr>
            <p:cNvSpPr/>
            <p:nvPr/>
          </p:nvSpPr>
          <p:spPr>
            <a:xfrm>
              <a:off x="5562600" y="9031427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005717F-EB98-FED8-21E4-B7C98D07C0AB}"/>
                </a:ext>
              </a:extLst>
            </p:cNvPr>
            <p:cNvSpPr txBox="1"/>
            <p:nvPr/>
          </p:nvSpPr>
          <p:spPr>
            <a:xfrm>
              <a:off x="4577391" y="9259373"/>
              <a:ext cx="2275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32CD32"/>
                  </a:solidFill>
                  <a:latin typeface="KHドット道玄坂12" panose="020B0302020203020207" pitchFamily="50" charset="-128"/>
                  <a:ea typeface="KHドット道玄坂12" panose="020B0302020203020207" pitchFamily="50" charset="-128"/>
                </a:rPr>
                <a:t>CUSTOM GATE 2</a:t>
              </a:r>
              <a:endParaRPr kumimoji="1" lang="ja-JP" altLang="en-US" sz="2400" dirty="0">
                <a:solidFill>
                  <a:srgbClr val="32CD32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A110FEC3-0B6C-CA31-C32E-D6FF55B5C970}"/>
                </a:ext>
              </a:extLst>
            </p:cNvPr>
            <p:cNvGrpSpPr/>
            <p:nvPr/>
          </p:nvGrpSpPr>
          <p:grpSpPr>
            <a:xfrm>
              <a:off x="5334000" y="9111736"/>
              <a:ext cx="762000" cy="266700"/>
              <a:chOff x="5334000" y="9111736"/>
              <a:chExt cx="762000" cy="266700"/>
            </a:xfrm>
          </p:grpSpPr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84A4DA1D-A94D-DE41-26B0-8C55CA78C916}"/>
                  </a:ext>
                </a:extLst>
              </p:cNvPr>
              <p:cNvSpPr/>
              <p:nvPr/>
            </p:nvSpPr>
            <p:spPr>
              <a:xfrm>
                <a:off x="5334000" y="9111736"/>
                <a:ext cx="762000" cy="152400"/>
              </a:xfrm>
              <a:prstGeom prst="triangle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EF05BDF-EDBA-1CAE-4135-92EAC12F751A}"/>
                  </a:ext>
                </a:extLst>
              </p:cNvPr>
              <p:cNvSpPr/>
              <p:nvPr/>
            </p:nvSpPr>
            <p:spPr>
              <a:xfrm>
                <a:off x="5562600" y="9264136"/>
                <a:ext cx="304800" cy="1143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923B86F-222C-DC21-F083-63C090CBB984}"/>
                </a:ext>
              </a:extLst>
            </p:cNvPr>
            <p:cNvSpPr/>
            <p:nvPr/>
          </p:nvSpPr>
          <p:spPr>
            <a:xfrm rot="10800000" flipV="1">
              <a:off x="2057401" y="9791699"/>
              <a:ext cx="7315200" cy="15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666E178D-ED6A-13D7-14DD-149340D02F8C}"/>
                </a:ext>
              </a:extLst>
            </p:cNvPr>
            <p:cNvSpPr/>
            <p:nvPr/>
          </p:nvSpPr>
          <p:spPr>
            <a:xfrm rot="10800000" flipV="1">
              <a:off x="2057401" y="9677281"/>
              <a:ext cx="7315200" cy="381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05B3AF0-2D3A-0D69-9107-AA2FF0E9BF61}"/>
                </a:ext>
              </a:extLst>
            </p:cNvPr>
            <p:cNvSpPr/>
            <p:nvPr/>
          </p:nvSpPr>
          <p:spPr>
            <a:xfrm>
              <a:off x="5562600" y="9716405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FAFD3B28-5274-B53B-A272-CC630A5604C9}"/>
              </a:ext>
            </a:extLst>
          </p:cNvPr>
          <p:cNvGrpSpPr/>
          <p:nvPr/>
        </p:nvGrpSpPr>
        <p:grpSpPr>
          <a:xfrm>
            <a:off x="2057400" y="343734"/>
            <a:ext cx="7315200" cy="912672"/>
            <a:chOff x="2057400" y="343734"/>
            <a:chExt cx="7315200" cy="91267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61FF0CFC-5F59-0C65-99B2-0AA9E1B04A8B}"/>
                </a:ext>
              </a:extLst>
            </p:cNvPr>
            <p:cNvSpPr/>
            <p:nvPr/>
          </p:nvSpPr>
          <p:spPr>
            <a:xfrm rot="10800000">
              <a:off x="5562601" y="1180206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CAA4A5C1-A09C-815C-ADC9-60E636E2252E}"/>
                </a:ext>
              </a:extLst>
            </p:cNvPr>
            <p:cNvSpPr txBox="1"/>
            <p:nvPr/>
          </p:nvSpPr>
          <p:spPr>
            <a:xfrm>
              <a:off x="4577391" y="496945"/>
              <a:ext cx="2275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32CD32"/>
                  </a:solidFill>
                  <a:latin typeface="KHドット道玄坂12" panose="020B0302020203020207" pitchFamily="50" charset="-128"/>
                  <a:ea typeface="KHドット道玄坂12" panose="020B0302020203020207" pitchFamily="50" charset="-128"/>
                </a:rPr>
                <a:t>CUSTOM GATE 1</a:t>
              </a:r>
              <a:endParaRPr kumimoji="1" lang="ja-JP" altLang="en-US" sz="2400" dirty="0">
                <a:solidFill>
                  <a:srgbClr val="32CD32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AE09BFF9-4DCD-0074-58CA-0918C79A4907}"/>
                </a:ext>
              </a:extLst>
            </p:cNvPr>
            <p:cNvGrpSpPr/>
            <p:nvPr/>
          </p:nvGrpSpPr>
          <p:grpSpPr>
            <a:xfrm rot="10800000">
              <a:off x="5334001" y="909397"/>
              <a:ext cx="762000" cy="266700"/>
              <a:chOff x="5334000" y="9111736"/>
              <a:chExt cx="762000" cy="266700"/>
            </a:xfrm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BBCA6FE0-FB0F-834B-7E73-C4E2D0B7724A}"/>
                  </a:ext>
                </a:extLst>
              </p:cNvPr>
              <p:cNvSpPr/>
              <p:nvPr/>
            </p:nvSpPr>
            <p:spPr>
              <a:xfrm>
                <a:off x="5334000" y="9111736"/>
                <a:ext cx="762000" cy="152400"/>
              </a:xfrm>
              <a:prstGeom prst="triangle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8C1E09D-B7F1-8C34-5BA2-6DD4A160808A}"/>
                  </a:ext>
                </a:extLst>
              </p:cNvPr>
              <p:cNvSpPr/>
              <p:nvPr/>
            </p:nvSpPr>
            <p:spPr>
              <a:xfrm>
                <a:off x="5562600" y="9264136"/>
                <a:ext cx="304800" cy="1143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7A41912-EBB1-2BC0-0E46-A70731281C08}"/>
                </a:ext>
              </a:extLst>
            </p:cNvPr>
            <p:cNvSpPr/>
            <p:nvPr/>
          </p:nvSpPr>
          <p:spPr>
            <a:xfrm flipV="1">
              <a:off x="2057400" y="343734"/>
              <a:ext cx="7315200" cy="15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3D52B71-8CC1-B9A3-084A-02C251567416}"/>
                </a:ext>
              </a:extLst>
            </p:cNvPr>
            <p:cNvSpPr/>
            <p:nvPr/>
          </p:nvSpPr>
          <p:spPr>
            <a:xfrm flipV="1">
              <a:off x="2057400" y="572452"/>
              <a:ext cx="7315200" cy="381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0812ACB-C6B1-4D6D-1D49-F20993EA67F4}"/>
                </a:ext>
              </a:extLst>
            </p:cNvPr>
            <p:cNvSpPr/>
            <p:nvPr/>
          </p:nvSpPr>
          <p:spPr>
            <a:xfrm rot="10800000">
              <a:off x="5562601" y="495228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1" name="楕円 20">
            <a:extLst>
              <a:ext uri="{FF2B5EF4-FFF2-40B4-BE49-F238E27FC236}">
                <a16:creationId xmlns:a16="http://schemas.microsoft.com/office/drawing/2014/main" id="{10199CB3-366A-EE4B-3894-5157AD2BC7D9}"/>
              </a:ext>
            </a:extLst>
          </p:cNvPr>
          <p:cNvSpPr>
            <a:spLocks noChangeAspect="1"/>
          </p:cNvSpPr>
          <p:nvPr/>
        </p:nvSpPr>
        <p:spPr>
          <a:xfrm>
            <a:off x="10894375" y="342899"/>
            <a:ext cx="9601200" cy="9601200"/>
          </a:xfrm>
          <a:prstGeom prst="ellipse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94871D1-1232-272D-74EA-D1A2C25FFC9A}"/>
              </a:ext>
            </a:extLst>
          </p:cNvPr>
          <p:cNvSpPr>
            <a:spLocks noChangeAspect="1"/>
          </p:cNvSpPr>
          <p:nvPr/>
        </p:nvSpPr>
        <p:spPr>
          <a:xfrm>
            <a:off x="12646975" y="2095499"/>
            <a:ext cx="6096000" cy="60960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1C6AB04-9094-FC84-A240-27AC64B6E8B9}"/>
              </a:ext>
            </a:extLst>
          </p:cNvPr>
          <p:cNvSpPr>
            <a:spLocks noChangeAspect="1"/>
          </p:cNvSpPr>
          <p:nvPr/>
        </p:nvSpPr>
        <p:spPr>
          <a:xfrm>
            <a:off x="13561375" y="3009899"/>
            <a:ext cx="4267200" cy="426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0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F830406-15F1-AD3D-4DD5-2FB89BBCD98C}"/>
              </a:ext>
            </a:extLst>
          </p:cNvPr>
          <p:cNvSpPr/>
          <p:nvPr/>
        </p:nvSpPr>
        <p:spPr>
          <a:xfrm>
            <a:off x="11538909" y="0"/>
            <a:ext cx="6749091" cy="1028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BA605045-14B1-09AC-30EC-C0923C8F126B}"/>
              </a:ext>
            </a:extLst>
          </p:cNvPr>
          <p:cNvGrpSpPr/>
          <p:nvPr/>
        </p:nvGrpSpPr>
        <p:grpSpPr>
          <a:xfrm>
            <a:off x="11767509" y="228600"/>
            <a:ext cx="4800600" cy="9829800"/>
            <a:chOff x="10896600" y="228600"/>
            <a:chExt cx="4800600" cy="9829800"/>
          </a:xfrm>
        </p:grpSpPr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7B0C7863-C7D8-FE24-A107-7C0C6D8E8DB5}"/>
                </a:ext>
              </a:extLst>
            </p:cNvPr>
            <p:cNvSpPr/>
            <p:nvPr/>
          </p:nvSpPr>
          <p:spPr>
            <a:xfrm rot="5400000">
              <a:off x="8382000" y="2743200"/>
              <a:ext cx="9829800" cy="4800600"/>
            </a:xfrm>
            <a:prstGeom prst="triangle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二等辺三角形 64">
              <a:extLst>
                <a:ext uri="{FF2B5EF4-FFF2-40B4-BE49-F238E27FC236}">
                  <a16:creationId xmlns:a16="http://schemas.microsoft.com/office/drawing/2014/main" id="{A7D50F33-9430-E0EA-9EC7-C51F8267051C}"/>
                </a:ext>
              </a:extLst>
            </p:cNvPr>
            <p:cNvSpPr/>
            <p:nvPr/>
          </p:nvSpPr>
          <p:spPr>
            <a:xfrm rot="5400000">
              <a:off x="8439150" y="2800350"/>
              <a:ext cx="9601200" cy="4686300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5CCE86-1741-845E-EA30-1CB0A11D9891}"/>
              </a:ext>
            </a:extLst>
          </p:cNvPr>
          <p:cNvSpPr/>
          <p:nvPr/>
        </p:nvSpPr>
        <p:spPr>
          <a:xfrm>
            <a:off x="18135600" y="0"/>
            <a:ext cx="152400" cy="1028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ED650C1-0560-88F8-B722-EC494519465C}"/>
              </a:ext>
            </a:extLst>
          </p:cNvPr>
          <p:cNvGrpSpPr/>
          <p:nvPr/>
        </p:nvGrpSpPr>
        <p:grpSpPr>
          <a:xfrm>
            <a:off x="-1" y="0"/>
            <a:ext cx="11767509" cy="10287000"/>
            <a:chOff x="0" y="0"/>
            <a:chExt cx="10896600" cy="10287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B8A8E28-F86E-C2EF-08EA-D775CF433418}"/>
                </a:ext>
              </a:extLst>
            </p:cNvPr>
            <p:cNvSpPr/>
            <p:nvPr/>
          </p:nvSpPr>
          <p:spPr>
            <a:xfrm>
              <a:off x="1" y="0"/>
              <a:ext cx="10896599" cy="10287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9139ADE-A750-3113-3AD9-F6CFF5F5A812}"/>
                </a:ext>
              </a:extLst>
            </p:cNvPr>
            <p:cNvSpPr/>
            <p:nvPr/>
          </p:nvSpPr>
          <p:spPr>
            <a:xfrm>
              <a:off x="0" y="228600"/>
              <a:ext cx="10896600" cy="1143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F531EE-2D9F-9757-ED54-42033D9DBE4E}"/>
                </a:ext>
              </a:extLst>
            </p:cNvPr>
            <p:cNvSpPr/>
            <p:nvPr/>
          </p:nvSpPr>
          <p:spPr>
            <a:xfrm>
              <a:off x="0" y="0"/>
              <a:ext cx="108966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F634929-F4EA-AEF0-854D-0A671C278ABA}"/>
                </a:ext>
              </a:extLst>
            </p:cNvPr>
            <p:cNvSpPr/>
            <p:nvPr/>
          </p:nvSpPr>
          <p:spPr>
            <a:xfrm rot="10800000" flipV="1">
              <a:off x="0" y="9944100"/>
              <a:ext cx="10896600" cy="1143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56F75EF-E846-2C2F-0DD6-F89BD8B34F6F}"/>
                </a:ext>
              </a:extLst>
            </p:cNvPr>
            <p:cNvSpPr/>
            <p:nvPr/>
          </p:nvSpPr>
          <p:spPr>
            <a:xfrm rot="10800000" flipV="1">
              <a:off x="0" y="10058400"/>
              <a:ext cx="108966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1FC6A16-61BB-70BD-0FFD-90E408D8D33B}"/>
              </a:ext>
            </a:extLst>
          </p:cNvPr>
          <p:cNvGrpSpPr/>
          <p:nvPr/>
        </p:nvGrpSpPr>
        <p:grpSpPr>
          <a:xfrm>
            <a:off x="533400" y="1257300"/>
            <a:ext cx="10363200" cy="7772400"/>
            <a:chOff x="533400" y="1257300"/>
            <a:chExt cx="10363200" cy="77724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5804696-A035-EFE0-BB69-13F66A0D9EA2}"/>
                </a:ext>
              </a:extLst>
            </p:cNvPr>
            <p:cNvSpPr>
              <a:spLocks/>
            </p:cNvSpPr>
            <p:nvPr/>
          </p:nvSpPr>
          <p:spPr>
            <a:xfrm>
              <a:off x="647700" y="1371600"/>
              <a:ext cx="10134600" cy="754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B9C6E2B-5802-9885-FBC6-A62AB8685CCB}"/>
                </a:ext>
              </a:extLst>
            </p:cNvPr>
            <p:cNvSpPr>
              <a:spLocks/>
            </p:cNvSpPr>
            <p:nvPr/>
          </p:nvSpPr>
          <p:spPr>
            <a:xfrm>
              <a:off x="533400" y="1257300"/>
              <a:ext cx="10363200" cy="777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1088x816</a:t>
              </a:r>
              <a:endParaRPr kumimoji="1" lang="ja-JP" altLang="en-US" sz="2400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FB84F16-B232-EAD7-7E98-ABF0B6B2DF8B}"/>
                </a:ext>
              </a:extLst>
            </p:cNvPr>
            <p:cNvSpPr>
              <a:spLocks/>
            </p:cNvSpPr>
            <p:nvPr/>
          </p:nvSpPr>
          <p:spPr>
            <a:xfrm>
              <a:off x="647700" y="1371600"/>
              <a:ext cx="10134600" cy="754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1088x816</a:t>
              </a:r>
              <a:endParaRPr kumimoji="1" lang="ja-JP" altLang="en-US" sz="2400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A3D4A0-F1F7-BEC7-B800-1458302D5D12}"/>
                </a:ext>
              </a:extLst>
            </p:cNvPr>
            <p:cNvSpPr>
              <a:spLocks/>
            </p:cNvSpPr>
            <p:nvPr/>
          </p:nvSpPr>
          <p:spPr>
            <a:xfrm>
              <a:off x="838200" y="2400300"/>
              <a:ext cx="9753600" cy="5486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M+ 1c heavy" panose="020B0802020203020207" pitchFamily="50" charset="-128"/>
                  <a:ea typeface="M+ 1c heavy" panose="020B0802020203020207" pitchFamily="50" charset="-128"/>
                  <a:cs typeface="M+ 1c heavy" panose="020B0802020203020207" pitchFamily="50" charset="-128"/>
                </a:rPr>
                <a:t>1024x576</a:t>
              </a:r>
              <a:endParaRPr kumimoji="1" lang="ja-JP" altLang="en-US" sz="2400" dirty="0">
                <a:latin typeface="M+ 1c heavy" panose="020B0802020203020207" pitchFamily="50" charset="-128"/>
                <a:ea typeface="M+ 1c heavy" panose="020B0802020203020207" pitchFamily="50" charset="-128"/>
                <a:cs typeface="M+ 1c heavy" panose="020B0802020203020207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C40ECDC-E40B-A6AE-6EB3-58BC94870D2A}"/>
                </a:ext>
              </a:extLst>
            </p:cNvPr>
            <p:cNvGrpSpPr/>
            <p:nvPr/>
          </p:nvGrpSpPr>
          <p:grpSpPr>
            <a:xfrm>
              <a:off x="3730947" y="7981951"/>
              <a:ext cx="3968106" cy="838200"/>
              <a:chOff x="2353160" y="7981951"/>
              <a:chExt cx="3968106" cy="838200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E2338D78-3FF4-0C19-91BB-189E0DA65B4B}"/>
                  </a:ext>
                </a:extLst>
              </p:cNvPr>
              <p:cNvGrpSpPr/>
              <p:nvPr/>
            </p:nvGrpSpPr>
            <p:grpSpPr>
              <a:xfrm>
                <a:off x="2353160" y="7981951"/>
                <a:ext cx="1320800" cy="838200"/>
                <a:chOff x="2353160" y="7981951"/>
                <a:chExt cx="1320800" cy="838200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45CE49D4-4E0C-5CE0-5CEA-4BDCA817D3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53160" y="8096251"/>
                  <a:ext cx="1320800" cy="609600"/>
                  <a:chOff x="4824000" y="2983500"/>
                  <a:chExt cx="9360000" cy="4320000"/>
                </a:xfrm>
              </p:grpSpPr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3C9ABE89-E862-C5C4-CE00-FB6FEE625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64000" y="2983500"/>
                    <a:ext cx="5760000" cy="4320000"/>
                  </a:xfrm>
                  <a:prstGeom prst="rect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A8F77856-FFAE-93FE-3F5A-D465B1E3B0CE}"/>
                      </a:ext>
                    </a:extLst>
                  </p:cNvPr>
                  <p:cNvSpPr/>
                  <p:nvPr/>
                </p:nvSpPr>
                <p:spPr>
                  <a:xfrm>
                    <a:off x="4824000" y="4063500"/>
                    <a:ext cx="1440000" cy="2160000"/>
                  </a:xfrm>
                  <a:prstGeom prst="rect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2" name="直角三角形 21">
                    <a:extLst>
                      <a:ext uri="{FF2B5EF4-FFF2-40B4-BE49-F238E27FC236}">
                        <a16:creationId xmlns:a16="http://schemas.microsoft.com/office/drawing/2014/main" id="{8E7A7F6B-AEC8-B7CF-3AE4-B46B298F0302}"/>
                      </a:ext>
                    </a:extLst>
                  </p:cNvPr>
                  <p:cNvSpPr/>
                  <p:nvPr/>
                </p:nvSpPr>
                <p:spPr>
                  <a:xfrm flipH="1">
                    <a:off x="4824000" y="2983500"/>
                    <a:ext cx="1440000" cy="1080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直角三角形 23">
                    <a:extLst>
                      <a:ext uri="{FF2B5EF4-FFF2-40B4-BE49-F238E27FC236}">
                        <a16:creationId xmlns:a16="http://schemas.microsoft.com/office/drawing/2014/main" id="{B4D48E2B-606F-617F-39A4-75204F4359C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24000" y="6223500"/>
                    <a:ext cx="1440000" cy="1080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A39913CE-DFD3-B854-DE11-C6E16B8671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64000" y="2983500"/>
                    <a:ext cx="4320000" cy="4320000"/>
                  </a:xfrm>
                  <a:prstGeom prst="ellips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C1B1F25F-AA06-B4CB-7601-D3579E5C97DD}"/>
                      </a:ext>
                    </a:extLst>
                  </p:cNvPr>
                  <p:cNvSpPr/>
                  <p:nvPr/>
                </p:nvSpPr>
                <p:spPr>
                  <a:xfrm>
                    <a:off x="7704000" y="6727500"/>
                    <a:ext cx="2880000" cy="5760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" name="直角三角形 26">
                    <a:extLst>
                      <a:ext uri="{FF2B5EF4-FFF2-40B4-BE49-F238E27FC236}">
                        <a16:creationId xmlns:a16="http://schemas.microsoft.com/office/drawing/2014/main" id="{8A9744CB-CA32-2EB9-4E9A-009CFDB9BB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704000" y="6727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8" name="直角三角形 27">
                    <a:extLst>
                      <a:ext uri="{FF2B5EF4-FFF2-40B4-BE49-F238E27FC236}">
                        <a16:creationId xmlns:a16="http://schemas.microsoft.com/office/drawing/2014/main" id="{D069D1BC-51D3-BCA6-6AEA-1AC3657451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10008000" y="6727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B512F181-2599-69C5-5013-DB57ABAA2C15}"/>
                      </a:ext>
                    </a:extLst>
                  </p:cNvPr>
                  <p:cNvSpPr/>
                  <p:nvPr/>
                </p:nvSpPr>
                <p:spPr>
                  <a:xfrm flipV="1">
                    <a:off x="7704000" y="2983500"/>
                    <a:ext cx="2880000" cy="5760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直角三角形 29">
                    <a:extLst>
                      <a:ext uri="{FF2B5EF4-FFF2-40B4-BE49-F238E27FC236}">
                        <a16:creationId xmlns:a16="http://schemas.microsoft.com/office/drawing/2014/main" id="{D3981E66-621F-CB95-834E-D7CA9A2B16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04000" y="2983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直角三角形 30">
                    <a:extLst>
                      <a:ext uri="{FF2B5EF4-FFF2-40B4-BE49-F238E27FC236}">
                        <a16:creationId xmlns:a16="http://schemas.microsoft.com/office/drawing/2014/main" id="{AD220111-8C21-516D-0961-312E775AB8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10008000" y="2983500"/>
                    <a:ext cx="576000" cy="576000"/>
                  </a:xfrm>
                  <a:prstGeom prst="rtTriangle">
                    <a:avLst/>
                  </a:prstGeom>
                  <a:solidFill>
                    <a:srgbClr val="32CD3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6" name="二等辺三角形 15">
                  <a:extLst>
                    <a:ext uri="{FF2B5EF4-FFF2-40B4-BE49-F238E27FC236}">
                      <a16:creationId xmlns:a16="http://schemas.microsoft.com/office/drawing/2014/main" id="{D4BDCD3B-F73B-0C86-DD51-1FEE0C3D14AE}"/>
                    </a:ext>
                  </a:extLst>
                </p:cNvPr>
                <p:cNvSpPr/>
                <p:nvPr/>
              </p:nvSpPr>
              <p:spPr>
                <a:xfrm>
                  <a:off x="2654635" y="8667751"/>
                  <a:ext cx="609600" cy="152400"/>
                </a:xfrm>
                <a:prstGeom prst="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二等辺三角形 16">
                  <a:extLst>
                    <a:ext uri="{FF2B5EF4-FFF2-40B4-BE49-F238E27FC236}">
                      <a16:creationId xmlns:a16="http://schemas.microsoft.com/office/drawing/2014/main" id="{9BD07DE3-FEF9-2506-1598-086B0E557DEF}"/>
                    </a:ext>
                  </a:extLst>
                </p:cNvPr>
                <p:cNvSpPr/>
                <p:nvPr/>
              </p:nvSpPr>
              <p:spPr>
                <a:xfrm flipV="1">
                  <a:off x="2654150" y="7981951"/>
                  <a:ext cx="609600" cy="152400"/>
                </a:xfrm>
                <a:prstGeom prst="triangle">
                  <a:avLst/>
                </a:prstGeom>
                <a:solidFill>
                  <a:srgbClr val="32CD3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17B97CB-0DE7-BE54-B966-D807A3464FE5}"/>
                  </a:ext>
                </a:extLst>
              </p:cNvPr>
              <p:cNvSpPr txBox="1"/>
              <p:nvPr/>
            </p:nvSpPr>
            <p:spPr>
              <a:xfrm>
                <a:off x="3302222" y="8200995"/>
                <a:ext cx="3019044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i="1" dirty="0">
                    <a:solidFill>
                      <a:srgbClr val="32CD32"/>
                    </a:solidFill>
                    <a:latin typeface="Rounded M+ 1p bold" panose="020B0702020203020207" pitchFamily="50" charset="-128"/>
                    <a:ea typeface="Rounded M+ 1p bold" panose="020B0702020203020207" pitchFamily="50" charset="-128"/>
                    <a:cs typeface="Rounded M+ 1p bold" panose="020B0702020203020207" pitchFamily="50" charset="-128"/>
                  </a:rPr>
                  <a:t>W-CUSTOMIN SYSTEM</a:t>
                </a:r>
                <a:endParaRPr kumimoji="1" lang="ja-JP" altLang="en-US" sz="2000" i="1" dirty="0">
                  <a:solidFill>
                    <a:srgbClr val="32CD32"/>
                  </a:solidFill>
                  <a:latin typeface="Rounded M+ 1p bold" panose="020B0702020203020207" pitchFamily="50" charset="-128"/>
                  <a:ea typeface="Rounded M+ 1p bold" panose="020B0702020203020207" pitchFamily="50" charset="-128"/>
                  <a:cs typeface="Rounded M+ 1p bold" panose="020B0702020203020207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39D39E5-85EB-C4BA-EEA2-51E3A2FE2EBC}"/>
                  </a:ext>
                </a:extLst>
              </p:cNvPr>
              <p:cNvSpPr txBox="1"/>
              <p:nvPr/>
            </p:nvSpPr>
            <p:spPr>
              <a:xfrm>
                <a:off x="2690415" y="8200995"/>
                <a:ext cx="537069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solidFill>
                      <a:srgbClr val="32CD32"/>
                    </a:solidFill>
                    <a:latin typeface="Gill Sans Ultra Bold" panose="020B0A02020104020203" pitchFamily="34" charset="0"/>
                    <a:ea typeface="GN-キルゴUかなNA" panose="02000600000000000000" pitchFamily="2" charset="-128"/>
                    <a:cs typeface="Rounded M+ 1p bold" panose="020B0702020203020207" pitchFamily="50" charset="-128"/>
                  </a:rPr>
                  <a:t>IN</a:t>
                </a:r>
                <a:endParaRPr kumimoji="1" lang="ja-JP" altLang="en-US" sz="2000" dirty="0">
                  <a:solidFill>
                    <a:srgbClr val="32CD32"/>
                  </a:solidFill>
                  <a:latin typeface="Gill Sans Ultra Bold" panose="020B0A02020104020203" pitchFamily="34" charset="0"/>
                  <a:ea typeface="GN-キルゴUかなNA" panose="02000600000000000000" pitchFamily="2" charset="-128"/>
                  <a:cs typeface="Rounded M+ 1p bold" panose="020B0702020203020207" pitchFamily="50" charset="-128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7EBFA55-3FDE-9311-453C-4FB00A37A74A}"/>
                </a:ext>
              </a:extLst>
            </p:cNvPr>
            <p:cNvGrpSpPr/>
            <p:nvPr/>
          </p:nvGrpSpPr>
          <p:grpSpPr>
            <a:xfrm>
              <a:off x="838200" y="1470452"/>
              <a:ext cx="9753599" cy="830997"/>
              <a:chOff x="838200" y="1470452"/>
              <a:chExt cx="9753599" cy="830997"/>
            </a:xfrm>
          </p:grpSpPr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45AD2BF-04C8-2059-553E-E2296383A541}"/>
                  </a:ext>
                </a:extLst>
              </p:cNvPr>
              <p:cNvSpPr txBox="1"/>
              <p:nvPr/>
            </p:nvSpPr>
            <p:spPr>
              <a:xfrm>
                <a:off x="838200" y="1470452"/>
                <a:ext cx="9753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800" i="1" dirty="0">
                    <a:solidFill>
                      <a:srgbClr val="32CD32"/>
                    </a:solidFill>
                    <a:latin typeface="コーポレート・ロゴ ver2" panose="02000600000000000000" pitchFamily="2" charset="-128"/>
                    <a:ea typeface="コーポレート・ロゴ ver2" panose="02000600000000000000" pitchFamily="2" charset="-128"/>
                  </a:rPr>
                  <a:t>PROGRESS PET</a:t>
                </a:r>
                <a:endParaRPr kumimoji="1" lang="ja-JP" altLang="en-US" sz="4800" i="1" dirty="0">
                  <a:solidFill>
                    <a:srgbClr val="32CD32"/>
                  </a:solidFill>
                  <a:latin typeface="コーポレート・ロゴ ver2" panose="02000600000000000000" pitchFamily="2" charset="-128"/>
                  <a:ea typeface="コーポレート・ロゴ ver2" panose="02000600000000000000" pitchFamily="2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AE34AC4-F112-6350-C62D-9E6E6D91DD05}"/>
                  </a:ext>
                </a:extLst>
              </p:cNvPr>
              <p:cNvSpPr/>
              <p:nvPr/>
            </p:nvSpPr>
            <p:spPr>
              <a:xfrm>
                <a:off x="838200" y="1470452"/>
                <a:ext cx="9753598" cy="762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1C33D12-E11B-EAB7-F445-7794506056B5}"/>
                  </a:ext>
                </a:extLst>
              </p:cNvPr>
              <p:cNvSpPr/>
              <p:nvPr/>
            </p:nvSpPr>
            <p:spPr>
              <a:xfrm>
                <a:off x="838200" y="2225249"/>
                <a:ext cx="9753598" cy="762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86840E84-B232-9480-0C5E-EAB52D335660}"/>
                  </a:ext>
                </a:extLst>
              </p:cNvPr>
              <p:cNvSpPr/>
              <p:nvPr/>
            </p:nvSpPr>
            <p:spPr>
              <a:xfrm flipV="1">
                <a:off x="838200" y="1470452"/>
                <a:ext cx="228600" cy="682286"/>
              </a:xfrm>
              <a:prstGeom prst="triangle">
                <a:avLst>
                  <a:gd name="adj" fmla="val 0"/>
                </a:avLst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8CE71B7F-9780-0DF2-C020-275A0DE318C7}"/>
                  </a:ext>
                </a:extLst>
              </p:cNvPr>
              <p:cNvSpPr/>
              <p:nvPr/>
            </p:nvSpPr>
            <p:spPr>
              <a:xfrm rot="10800000" flipV="1">
                <a:off x="10363198" y="1619163"/>
                <a:ext cx="228600" cy="682286"/>
              </a:xfrm>
              <a:prstGeom prst="triangle">
                <a:avLst>
                  <a:gd name="adj" fmla="val 0"/>
                </a:avLst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99E559C-DFA9-65D9-8826-DA3C341DAB7A}"/>
              </a:ext>
            </a:extLst>
          </p:cNvPr>
          <p:cNvGrpSpPr/>
          <p:nvPr/>
        </p:nvGrpSpPr>
        <p:grpSpPr>
          <a:xfrm>
            <a:off x="2057401" y="9031427"/>
            <a:ext cx="7315200" cy="912672"/>
            <a:chOff x="2057401" y="9031427"/>
            <a:chExt cx="7315200" cy="91267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8348407-E416-F8E6-B6F2-2F26C4067832}"/>
                </a:ext>
              </a:extLst>
            </p:cNvPr>
            <p:cNvSpPr/>
            <p:nvPr/>
          </p:nvSpPr>
          <p:spPr>
            <a:xfrm>
              <a:off x="5562600" y="9031427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005717F-EB98-FED8-21E4-B7C98D07C0AB}"/>
                </a:ext>
              </a:extLst>
            </p:cNvPr>
            <p:cNvSpPr txBox="1"/>
            <p:nvPr/>
          </p:nvSpPr>
          <p:spPr>
            <a:xfrm>
              <a:off x="4577391" y="9259373"/>
              <a:ext cx="2275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32CD32"/>
                  </a:solidFill>
                  <a:latin typeface="KHドット道玄坂12" panose="020B0302020203020207" pitchFamily="50" charset="-128"/>
                  <a:ea typeface="KHドット道玄坂12" panose="020B0302020203020207" pitchFamily="50" charset="-128"/>
                </a:rPr>
                <a:t>CUSTOM GATE 2</a:t>
              </a:r>
              <a:endParaRPr kumimoji="1" lang="ja-JP" altLang="en-US" sz="2400" dirty="0">
                <a:solidFill>
                  <a:srgbClr val="32CD32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A110FEC3-0B6C-CA31-C32E-D6FF55B5C970}"/>
                </a:ext>
              </a:extLst>
            </p:cNvPr>
            <p:cNvGrpSpPr/>
            <p:nvPr/>
          </p:nvGrpSpPr>
          <p:grpSpPr>
            <a:xfrm>
              <a:off x="5334000" y="9111736"/>
              <a:ext cx="762000" cy="266700"/>
              <a:chOff x="5334000" y="9111736"/>
              <a:chExt cx="762000" cy="266700"/>
            </a:xfrm>
          </p:grpSpPr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84A4DA1D-A94D-DE41-26B0-8C55CA78C916}"/>
                  </a:ext>
                </a:extLst>
              </p:cNvPr>
              <p:cNvSpPr/>
              <p:nvPr/>
            </p:nvSpPr>
            <p:spPr>
              <a:xfrm>
                <a:off x="5334000" y="9111736"/>
                <a:ext cx="762000" cy="152400"/>
              </a:xfrm>
              <a:prstGeom prst="triangle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EF05BDF-EDBA-1CAE-4135-92EAC12F751A}"/>
                  </a:ext>
                </a:extLst>
              </p:cNvPr>
              <p:cNvSpPr/>
              <p:nvPr/>
            </p:nvSpPr>
            <p:spPr>
              <a:xfrm>
                <a:off x="5562600" y="9264136"/>
                <a:ext cx="304800" cy="1143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923B86F-222C-DC21-F083-63C090CBB984}"/>
                </a:ext>
              </a:extLst>
            </p:cNvPr>
            <p:cNvSpPr/>
            <p:nvPr/>
          </p:nvSpPr>
          <p:spPr>
            <a:xfrm rot="10800000" flipV="1">
              <a:off x="2057401" y="9791699"/>
              <a:ext cx="7315200" cy="15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666E178D-ED6A-13D7-14DD-149340D02F8C}"/>
                </a:ext>
              </a:extLst>
            </p:cNvPr>
            <p:cNvSpPr/>
            <p:nvPr/>
          </p:nvSpPr>
          <p:spPr>
            <a:xfrm rot="10800000" flipV="1">
              <a:off x="2057401" y="9677281"/>
              <a:ext cx="7315200" cy="381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05B3AF0-2D3A-0D69-9107-AA2FF0E9BF61}"/>
                </a:ext>
              </a:extLst>
            </p:cNvPr>
            <p:cNvSpPr/>
            <p:nvPr/>
          </p:nvSpPr>
          <p:spPr>
            <a:xfrm>
              <a:off x="5562600" y="9716405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FAFD3B28-5274-B53B-A272-CC630A5604C9}"/>
              </a:ext>
            </a:extLst>
          </p:cNvPr>
          <p:cNvGrpSpPr/>
          <p:nvPr/>
        </p:nvGrpSpPr>
        <p:grpSpPr>
          <a:xfrm>
            <a:off x="2057400" y="343734"/>
            <a:ext cx="7315200" cy="912672"/>
            <a:chOff x="2057400" y="343734"/>
            <a:chExt cx="7315200" cy="912672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61FF0CFC-5F59-0C65-99B2-0AA9E1B04A8B}"/>
                </a:ext>
              </a:extLst>
            </p:cNvPr>
            <p:cNvSpPr/>
            <p:nvPr/>
          </p:nvSpPr>
          <p:spPr>
            <a:xfrm rot="10800000">
              <a:off x="5562601" y="1180206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CAA4A5C1-A09C-815C-ADC9-60E636E2252E}"/>
                </a:ext>
              </a:extLst>
            </p:cNvPr>
            <p:cNvSpPr txBox="1"/>
            <p:nvPr/>
          </p:nvSpPr>
          <p:spPr>
            <a:xfrm>
              <a:off x="4577391" y="496945"/>
              <a:ext cx="2275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32CD32"/>
                  </a:solidFill>
                  <a:latin typeface="KHドット道玄坂12" panose="020B0302020203020207" pitchFamily="50" charset="-128"/>
                  <a:ea typeface="KHドット道玄坂12" panose="020B0302020203020207" pitchFamily="50" charset="-128"/>
                </a:rPr>
                <a:t>CUSTOM GATE 1</a:t>
              </a:r>
              <a:endParaRPr kumimoji="1" lang="ja-JP" altLang="en-US" sz="2400" dirty="0">
                <a:solidFill>
                  <a:srgbClr val="32CD32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AE09BFF9-4DCD-0074-58CA-0918C79A4907}"/>
                </a:ext>
              </a:extLst>
            </p:cNvPr>
            <p:cNvGrpSpPr/>
            <p:nvPr/>
          </p:nvGrpSpPr>
          <p:grpSpPr>
            <a:xfrm rot="10800000">
              <a:off x="5334001" y="909397"/>
              <a:ext cx="762000" cy="266700"/>
              <a:chOff x="5334000" y="9111736"/>
              <a:chExt cx="762000" cy="266700"/>
            </a:xfrm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BBCA6FE0-FB0F-834B-7E73-C4E2D0B7724A}"/>
                  </a:ext>
                </a:extLst>
              </p:cNvPr>
              <p:cNvSpPr/>
              <p:nvPr/>
            </p:nvSpPr>
            <p:spPr>
              <a:xfrm>
                <a:off x="5334000" y="9111736"/>
                <a:ext cx="762000" cy="152400"/>
              </a:xfrm>
              <a:prstGeom prst="triangle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8C1E09D-B7F1-8C34-5BA2-6DD4A160808A}"/>
                  </a:ext>
                </a:extLst>
              </p:cNvPr>
              <p:cNvSpPr/>
              <p:nvPr/>
            </p:nvSpPr>
            <p:spPr>
              <a:xfrm>
                <a:off x="5562600" y="9264136"/>
                <a:ext cx="304800" cy="114300"/>
              </a:xfrm>
              <a:prstGeom prst="rect">
                <a:avLst/>
              </a:prstGeom>
              <a:solidFill>
                <a:srgbClr val="32C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7A41912-EBB1-2BC0-0E46-A70731281C08}"/>
                </a:ext>
              </a:extLst>
            </p:cNvPr>
            <p:cNvSpPr/>
            <p:nvPr/>
          </p:nvSpPr>
          <p:spPr>
            <a:xfrm flipV="1">
              <a:off x="2057400" y="343734"/>
              <a:ext cx="7315200" cy="1524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3D52B71-8CC1-B9A3-084A-02C251567416}"/>
                </a:ext>
              </a:extLst>
            </p:cNvPr>
            <p:cNvSpPr/>
            <p:nvPr/>
          </p:nvSpPr>
          <p:spPr>
            <a:xfrm flipV="1">
              <a:off x="2057400" y="572452"/>
              <a:ext cx="7315200" cy="38100"/>
            </a:xfrm>
            <a:prstGeom prst="rect">
              <a:avLst/>
            </a:prstGeom>
            <a:solidFill>
              <a:srgbClr val="32C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0812ACB-C6B1-4D6D-1D49-F20993EA67F4}"/>
                </a:ext>
              </a:extLst>
            </p:cNvPr>
            <p:cNvSpPr/>
            <p:nvPr/>
          </p:nvSpPr>
          <p:spPr>
            <a:xfrm rot="10800000">
              <a:off x="5562601" y="495228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48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F830406-15F1-AD3D-4DD5-2FB89BBCD98C}"/>
              </a:ext>
            </a:extLst>
          </p:cNvPr>
          <p:cNvSpPr/>
          <p:nvPr/>
        </p:nvSpPr>
        <p:spPr>
          <a:xfrm>
            <a:off x="1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BD735C-17F7-B77C-D48E-4A2CBCA9B808}"/>
              </a:ext>
            </a:extLst>
          </p:cNvPr>
          <p:cNvSpPr/>
          <p:nvPr/>
        </p:nvSpPr>
        <p:spPr>
          <a:xfrm>
            <a:off x="-1" y="228599"/>
            <a:ext cx="11767510" cy="982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BA605045-14B1-09AC-30EC-C0923C8F126B}"/>
              </a:ext>
            </a:extLst>
          </p:cNvPr>
          <p:cNvGrpSpPr/>
          <p:nvPr/>
        </p:nvGrpSpPr>
        <p:grpSpPr>
          <a:xfrm>
            <a:off x="11767509" y="228600"/>
            <a:ext cx="4800600" cy="9829800"/>
            <a:chOff x="10896600" y="228600"/>
            <a:chExt cx="4800600" cy="9829800"/>
          </a:xfrm>
        </p:grpSpPr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7B0C7863-C7D8-FE24-A107-7C0C6D8E8DB5}"/>
                </a:ext>
              </a:extLst>
            </p:cNvPr>
            <p:cNvSpPr/>
            <p:nvPr/>
          </p:nvSpPr>
          <p:spPr>
            <a:xfrm rot="5400000">
              <a:off x="8382000" y="2743200"/>
              <a:ext cx="9829800" cy="4800600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二等辺三角形 64">
              <a:extLst>
                <a:ext uri="{FF2B5EF4-FFF2-40B4-BE49-F238E27FC236}">
                  <a16:creationId xmlns:a16="http://schemas.microsoft.com/office/drawing/2014/main" id="{A7D50F33-9430-E0EA-9EC7-C51F8267051C}"/>
                </a:ext>
              </a:extLst>
            </p:cNvPr>
            <p:cNvSpPr/>
            <p:nvPr/>
          </p:nvSpPr>
          <p:spPr>
            <a:xfrm rot="5400000">
              <a:off x="8439150" y="2800350"/>
              <a:ext cx="9601200" cy="4686300"/>
            </a:xfrm>
            <a:prstGeom prst="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ED650C1-0560-88F8-B722-EC494519465C}"/>
              </a:ext>
            </a:extLst>
          </p:cNvPr>
          <p:cNvGrpSpPr/>
          <p:nvPr/>
        </p:nvGrpSpPr>
        <p:grpSpPr>
          <a:xfrm>
            <a:off x="0" y="228600"/>
            <a:ext cx="11767509" cy="9829800"/>
            <a:chOff x="0" y="228600"/>
            <a:chExt cx="10896600" cy="982980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9139ADE-A750-3113-3AD9-F6CFF5F5A812}"/>
                </a:ext>
              </a:extLst>
            </p:cNvPr>
            <p:cNvSpPr/>
            <p:nvPr/>
          </p:nvSpPr>
          <p:spPr>
            <a:xfrm>
              <a:off x="0" y="228600"/>
              <a:ext cx="10896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F634929-F4EA-AEF0-854D-0A671C278ABA}"/>
                </a:ext>
              </a:extLst>
            </p:cNvPr>
            <p:cNvSpPr/>
            <p:nvPr/>
          </p:nvSpPr>
          <p:spPr>
            <a:xfrm rot="10800000" flipV="1">
              <a:off x="0" y="9944100"/>
              <a:ext cx="10896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76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F830406-15F1-AD3D-4DD5-2FB89BBCD98C}"/>
              </a:ext>
            </a:extLst>
          </p:cNvPr>
          <p:cNvSpPr/>
          <p:nvPr/>
        </p:nvSpPr>
        <p:spPr>
          <a:xfrm>
            <a:off x="11538909" y="0"/>
            <a:ext cx="6749091" cy="1028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BA605045-14B1-09AC-30EC-C0923C8F126B}"/>
              </a:ext>
            </a:extLst>
          </p:cNvPr>
          <p:cNvGrpSpPr/>
          <p:nvPr/>
        </p:nvGrpSpPr>
        <p:grpSpPr>
          <a:xfrm>
            <a:off x="11767509" y="228600"/>
            <a:ext cx="4800600" cy="9829800"/>
            <a:chOff x="10896600" y="228600"/>
            <a:chExt cx="4800600" cy="9829800"/>
          </a:xfrm>
        </p:grpSpPr>
        <p:sp>
          <p:nvSpPr>
            <p:cNvPr id="63" name="二等辺三角形 62">
              <a:extLst>
                <a:ext uri="{FF2B5EF4-FFF2-40B4-BE49-F238E27FC236}">
                  <a16:creationId xmlns:a16="http://schemas.microsoft.com/office/drawing/2014/main" id="{7B0C7863-C7D8-FE24-A107-7C0C6D8E8DB5}"/>
                </a:ext>
              </a:extLst>
            </p:cNvPr>
            <p:cNvSpPr/>
            <p:nvPr/>
          </p:nvSpPr>
          <p:spPr>
            <a:xfrm rot="5400000">
              <a:off x="8382000" y="2743200"/>
              <a:ext cx="9829800" cy="48006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二等辺三角形 64">
              <a:extLst>
                <a:ext uri="{FF2B5EF4-FFF2-40B4-BE49-F238E27FC236}">
                  <a16:creationId xmlns:a16="http://schemas.microsoft.com/office/drawing/2014/main" id="{A7D50F33-9430-E0EA-9EC7-C51F8267051C}"/>
                </a:ext>
              </a:extLst>
            </p:cNvPr>
            <p:cNvSpPr/>
            <p:nvPr/>
          </p:nvSpPr>
          <p:spPr>
            <a:xfrm rot="5400000">
              <a:off x="8439150" y="2800350"/>
              <a:ext cx="9601200" cy="4686300"/>
            </a:xfrm>
            <a:prstGeom prst="triangl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45CCE86-1741-845E-EA30-1CB0A11D9891}"/>
              </a:ext>
            </a:extLst>
          </p:cNvPr>
          <p:cNvSpPr/>
          <p:nvPr/>
        </p:nvSpPr>
        <p:spPr>
          <a:xfrm>
            <a:off x="18135600" y="0"/>
            <a:ext cx="152400" cy="10287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5ED650C1-0560-88F8-B722-EC494519465C}"/>
              </a:ext>
            </a:extLst>
          </p:cNvPr>
          <p:cNvGrpSpPr/>
          <p:nvPr/>
        </p:nvGrpSpPr>
        <p:grpSpPr>
          <a:xfrm>
            <a:off x="0" y="0"/>
            <a:ext cx="11767509" cy="10287000"/>
            <a:chOff x="0" y="0"/>
            <a:chExt cx="10896600" cy="102870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B8A8E28-F86E-C2EF-08EA-D775CF433418}"/>
                </a:ext>
              </a:extLst>
            </p:cNvPr>
            <p:cNvSpPr/>
            <p:nvPr/>
          </p:nvSpPr>
          <p:spPr>
            <a:xfrm>
              <a:off x="1" y="0"/>
              <a:ext cx="10896599" cy="102870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39139ADE-A750-3113-3AD9-F6CFF5F5A812}"/>
                </a:ext>
              </a:extLst>
            </p:cNvPr>
            <p:cNvSpPr/>
            <p:nvPr/>
          </p:nvSpPr>
          <p:spPr>
            <a:xfrm>
              <a:off x="0" y="228600"/>
              <a:ext cx="10896600" cy="114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8F531EE-2D9F-9757-ED54-42033D9DBE4E}"/>
                </a:ext>
              </a:extLst>
            </p:cNvPr>
            <p:cNvSpPr/>
            <p:nvPr/>
          </p:nvSpPr>
          <p:spPr>
            <a:xfrm>
              <a:off x="0" y="0"/>
              <a:ext cx="108966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F634929-F4EA-AEF0-854D-0A671C278ABA}"/>
                </a:ext>
              </a:extLst>
            </p:cNvPr>
            <p:cNvSpPr/>
            <p:nvPr/>
          </p:nvSpPr>
          <p:spPr>
            <a:xfrm rot="10800000" flipV="1">
              <a:off x="0" y="9944100"/>
              <a:ext cx="10896600" cy="1143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56F75EF-E846-2C2F-0DD6-F89BD8B34F6F}"/>
                </a:ext>
              </a:extLst>
            </p:cNvPr>
            <p:cNvSpPr/>
            <p:nvPr/>
          </p:nvSpPr>
          <p:spPr>
            <a:xfrm rot="10800000" flipV="1">
              <a:off x="0" y="10058400"/>
              <a:ext cx="108966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1FC6A16-61BB-70BD-0FFD-90E408D8D33B}"/>
              </a:ext>
            </a:extLst>
          </p:cNvPr>
          <p:cNvGrpSpPr/>
          <p:nvPr/>
        </p:nvGrpSpPr>
        <p:grpSpPr>
          <a:xfrm>
            <a:off x="533400" y="1257300"/>
            <a:ext cx="10363200" cy="7772400"/>
            <a:chOff x="533400" y="1257300"/>
            <a:chExt cx="10363200" cy="77724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5804696-A035-EFE0-BB69-13F66A0D9EA2}"/>
                </a:ext>
              </a:extLst>
            </p:cNvPr>
            <p:cNvSpPr>
              <a:spLocks/>
            </p:cNvSpPr>
            <p:nvPr/>
          </p:nvSpPr>
          <p:spPr>
            <a:xfrm>
              <a:off x="647700" y="1371600"/>
              <a:ext cx="10134600" cy="754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B9C6E2B-5802-9885-FBC6-A62AB8685CCB}"/>
                </a:ext>
              </a:extLst>
            </p:cNvPr>
            <p:cNvSpPr>
              <a:spLocks/>
            </p:cNvSpPr>
            <p:nvPr/>
          </p:nvSpPr>
          <p:spPr>
            <a:xfrm>
              <a:off x="533400" y="1257300"/>
              <a:ext cx="10363200" cy="7772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1088x816</a:t>
              </a:r>
              <a:endParaRPr kumimoji="1" lang="ja-JP" altLang="en-US" sz="2400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FB84F16-B232-EAD7-7E98-ABF0B6B2DF8B}"/>
                </a:ext>
              </a:extLst>
            </p:cNvPr>
            <p:cNvSpPr>
              <a:spLocks/>
            </p:cNvSpPr>
            <p:nvPr/>
          </p:nvSpPr>
          <p:spPr>
            <a:xfrm>
              <a:off x="647700" y="1371600"/>
              <a:ext cx="10134600" cy="7543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>
                  <a:latin typeface="Rounded M+ 2c heavy" panose="020B0802020203020207" pitchFamily="50" charset="-128"/>
                  <a:ea typeface="Rounded M+ 2c heavy" panose="020B0802020203020207" pitchFamily="50" charset="-128"/>
                  <a:cs typeface="Rounded M+ 2c heavy" panose="020B0802020203020207" pitchFamily="50" charset="-128"/>
                </a:rPr>
                <a:t>1088x816</a:t>
              </a:r>
              <a:endParaRPr kumimoji="1" lang="ja-JP" altLang="en-US" sz="2400" dirty="0">
                <a:latin typeface="Rounded M+ 2c heavy" panose="020B0802020203020207" pitchFamily="50" charset="-128"/>
                <a:ea typeface="Rounded M+ 2c heavy" panose="020B0802020203020207" pitchFamily="50" charset="-128"/>
                <a:cs typeface="Rounded M+ 2c heavy" panose="020B0802020203020207" pitchFamily="50" charset="-128"/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D4A3D4A0-F1F7-BEC7-B800-1458302D5D12}"/>
                </a:ext>
              </a:extLst>
            </p:cNvPr>
            <p:cNvSpPr>
              <a:spLocks/>
            </p:cNvSpPr>
            <p:nvPr/>
          </p:nvSpPr>
          <p:spPr>
            <a:xfrm>
              <a:off x="838200" y="2400300"/>
              <a:ext cx="9753600" cy="5486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2400" dirty="0">
                <a:latin typeface="M+ 1c heavy" panose="020B0802020203020207" pitchFamily="50" charset="-128"/>
                <a:ea typeface="M+ 1c heavy" panose="020B0802020203020207" pitchFamily="50" charset="-128"/>
                <a:cs typeface="M+ 1c heavy" panose="020B0802020203020207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5C40ECDC-E40B-A6AE-6EB3-58BC94870D2A}"/>
                </a:ext>
              </a:extLst>
            </p:cNvPr>
            <p:cNvGrpSpPr/>
            <p:nvPr/>
          </p:nvGrpSpPr>
          <p:grpSpPr>
            <a:xfrm>
              <a:off x="3730947" y="7981951"/>
              <a:ext cx="3968106" cy="838200"/>
              <a:chOff x="2353160" y="7981951"/>
              <a:chExt cx="3968106" cy="838200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E2338D78-3FF4-0C19-91BB-189E0DA65B4B}"/>
                  </a:ext>
                </a:extLst>
              </p:cNvPr>
              <p:cNvGrpSpPr/>
              <p:nvPr/>
            </p:nvGrpSpPr>
            <p:grpSpPr>
              <a:xfrm>
                <a:off x="2353160" y="7981951"/>
                <a:ext cx="1320800" cy="838200"/>
                <a:chOff x="2353160" y="7981951"/>
                <a:chExt cx="1320800" cy="838200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45CE49D4-4E0C-5CE0-5CEA-4BDCA817D3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53160" y="8096251"/>
                  <a:ext cx="1320800" cy="609600"/>
                  <a:chOff x="4824000" y="2983500"/>
                  <a:chExt cx="9360000" cy="4320000"/>
                </a:xfrm>
              </p:grpSpPr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3C9ABE89-E862-C5C4-CE00-FB6FEE6252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64000" y="2983500"/>
                    <a:ext cx="5760000" cy="432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A8F77856-FFAE-93FE-3F5A-D465B1E3B0CE}"/>
                      </a:ext>
                    </a:extLst>
                  </p:cNvPr>
                  <p:cNvSpPr/>
                  <p:nvPr/>
                </p:nvSpPr>
                <p:spPr>
                  <a:xfrm>
                    <a:off x="4824000" y="4063500"/>
                    <a:ext cx="1440000" cy="21600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2" name="直角三角形 21">
                    <a:extLst>
                      <a:ext uri="{FF2B5EF4-FFF2-40B4-BE49-F238E27FC236}">
                        <a16:creationId xmlns:a16="http://schemas.microsoft.com/office/drawing/2014/main" id="{8E7A7F6B-AEC8-B7CF-3AE4-B46B298F0302}"/>
                      </a:ext>
                    </a:extLst>
                  </p:cNvPr>
                  <p:cNvSpPr/>
                  <p:nvPr/>
                </p:nvSpPr>
                <p:spPr>
                  <a:xfrm flipH="1">
                    <a:off x="4824000" y="2983500"/>
                    <a:ext cx="1440000" cy="1080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4" name="直角三角形 23">
                    <a:extLst>
                      <a:ext uri="{FF2B5EF4-FFF2-40B4-BE49-F238E27FC236}">
                        <a16:creationId xmlns:a16="http://schemas.microsoft.com/office/drawing/2014/main" id="{B4D48E2B-606F-617F-39A4-75204F4359C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24000" y="6223500"/>
                    <a:ext cx="1440000" cy="1080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A39913CE-DFD3-B854-DE11-C6E16B8671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64000" y="2983500"/>
                    <a:ext cx="4320000" cy="43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C1B1F25F-AA06-B4CB-7601-D3579E5C97DD}"/>
                      </a:ext>
                    </a:extLst>
                  </p:cNvPr>
                  <p:cNvSpPr/>
                  <p:nvPr/>
                </p:nvSpPr>
                <p:spPr>
                  <a:xfrm>
                    <a:off x="7704000" y="6727500"/>
                    <a:ext cx="2880000" cy="5760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7" name="直角三角形 26">
                    <a:extLst>
                      <a:ext uri="{FF2B5EF4-FFF2-40B4-BE49-F238E27FC236}">
                        <a16:creationId xmlns:a16="http://schemas.microsoft.com/office/drawing/2014/main" id="{8A9744CB-CA32-2EB9-4E9A-009CFDB9BB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V="1">
                    <a:off x="7704000" y="6727500"/>
                    <a:ext cx="576000" cy="576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8" name="直角三角形 27">
                    <a:extLst>
                      <a:ext uri="{FF2B5EF4-FFF2-40B4-BE49-F238E27FC236}">
                        <a16:creationId xmlns:a16="http://schemas.microsoft.com/office/drawing/2014/main" id="{D069D1BC-51D3-BCA6-6AEA-1AC3657451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 flipV="1">
                    <a:off x="10008000" y="6727500"/>
                    <a:ext cx="576000" cy="576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B512F181-2599-69C5-5013-DB57ABAA2C15}"/>
                      </a:ext>
                    </a:extLst>
                  </p:cNvPr>
                  <p:cNvSpPr/>
                  <p:nvPr/>
                </p:nvSpPr>
                <p:spPr>
                  <a:xfrm flipV="1">
                    <a:off x="7704000" y="2983500"/>
                    <a:ext cx="2880000" cy="576000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0" name="直角三角形 29">
                    <a:extLst>
                      <a:ext uri="{FF2B5EF4-FFF2-40B4-BE49-F238E27FC236}">
                        <a16:creationId xmlns:a16="http://schemas.microsoft.com/office/drawing/2014/main" id="{D3981E66-621F-CB95-834E-D7CA9A2B16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04000" y="2983500"/>
                    <a:ext cx="576000" cy="576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31" name="直角三角形 30">
                    <a:extLst>
                      <a:ext uri="{FF2B5EF4-FFF2-40B4-BE49-F238E27FC236}">
                        <a16:creationId xmlns:a16="http://schemas.microsoft.com/office/drawing/2014/main" id="{AD220111-8C21-516D-0961-312E775AB8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10008000" y="2983500"/>
                    <a:ext cx="576000" cy="576000"/>
                  </a:xfrm>
                  <a:prstGeom prst="rt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6" name="二等辺三角形 15">
                  <a:extLst>
                    <a:ext uri="{FF2B5EF4-FFF2-40B4-BE49-F238E27FC236}">
                      <a16:creationId xmlns:a16="http://schemas.microsoft.com/office/drawing/2014/main" id="{D4BDCD3B-F73B-0C86-DD51-1FEE0C3D14AE}"/>
                    </a:ext>
                  </a:extLst>
                </p:cNvPr>
                <p:cNvSpPr/>
                <p:nvPr/>
              </p:nvSpPr>
              <p:spPr>
                <a:xfrm>
                  <a:off x="2654635" y="8667751"/>
                  <a:ext cx="6096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二等辺三角形 16">
                  <a:extLst>
                    <a:ext uri="{FF2B5EF4-FFF2-40B4-BE49-F238E27FC236}">
                      <a16:creationId xmlns:a16="http://schemas.microsoft.com/office/drawing/2014/main" id="{9BD07DE3-FEF9-2506-1598-086B0E557DEF}"/>
                    </a:ext>
                  </a:extLst>
                </p:cNvPr>
                <p:cNvSpPr/>
                <p:nvPr/>
              </p:nvSpPr>
              <p:spPr>
                <a:xfrm flipV="1">
                  <a:off x="2654150" y="7981951"/>
                  <a:ext cx="6096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17B97CB-0DE7-BE54-B966-D807A3464FE5}"/>
                  </a:ext>
                </a:extLst>
              </p:cNvPr>
              <p:cNvSpPr txBox="1"/>
              <p:nvPr/>
            </p:nvSpPr>
            <p:spPr>
              <a:xfrm>
                <a:off x="3302222" y="8200995"/>
                <a:ext cx="3019044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i="1" dirty="0">
                    <a:solidFill>
                      <a:srgbClr val="FF0000"/>
                    </a:solidFill>
                    <a:latin typeface="Rounded M+ 1p bold" panose="020B0702020203020207" pitchFamily="50" charset="-128"/>
                    <a:ea typeface="Rounded M+ 1p bold" panose="020B0702020203020207" pitchFamily="50" charset="-128"/>
                    <a:cs typeface="Rounded M+ 1p bold" panose="020B0702020203020207" pitchFamily="50" charset="-128"/>
                  </a:rPr>
                  <a:t>W-CUSTOMIN SYSTEM</a:t>
                </a:r>
                <a:endParaRPr kumimoji="1" lang="ja-JP" altLang="en-US" sz="2000" i="1" dirty="0">
                  <a:solidFill>
                    <a:srgbClr val="FF0000"/>
                  </a:solidFill>
                  <a:latin typeface="Rounded M+ 1p bold" panose="020B0702020203020207" pitchFamily="50" charset="-128"/>
                  <a:ea typeface="Rounded M+ 1p bold" panose="020B0702020203020207" pitchFamily="50" charset="-128"/>
                  <a:cs typeface="Rounded M+ 1p bold" panose="020B0702020203020207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39D39E5-85EB-C4BA-EEA2-51E3A2FE2EBC}"/>
                  </a:ext>
                </a:extLst>
              </p:cNvPr>
              <p:cNvSpPr txBox="1"/>
              <p:nvPr/>
            </p:nvSpPr>
            <p:spPr>
              <a:xfrm>
                <a:off x="2690415" y="8200995"/>
                <a:ext cx="537069" cy="40011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solidFill>
                      <a:srgbClr val="FF0000"/>
                    </a:solidFill>
                    <a:latin typeface="Gill Sans Ultra Bold" panose="020B0A02020104020203" pitchFamily="34" charset="0"/>
                    <a:ea typeface="GN-キルゴUかなNA" panose="02000600000000000000" pitchFamily="2" charset="-128"/>
                    <a:cs typeface="Rounded M+ 1p bold" panose="020B0702020203020207" pitchFamily="50" charset="-128"/>
                  </a:rPr>
                  <a:t>IN</a:t>
                </a:r>
                <a:endParaRPr kumimoji="1" lang="ja-JP" altLang="en-US" sz="2000" dirty="0">
                  <a:solidFill>
                    <a:srgbClr val="FF0000"/>
                  </a:solidFill>
                  <a:latin typeface="Gill Sans Ultra Bold" panose="020B0A02020104020203" pitchFamily="34" charset="0"/>
                  <a:ea typeface="GN-キルゴUかなNA" panose="02000600000000000000" pitchFamily="2" charset="-128"/>
                  <a:cs typeface="Rounded M+ 1p bold" panose="020B0702020203020207" pitchFamily="50" charset="-128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7EBFA55-3FDE-9311-453C-4FB00A37A74A}"/>
                </a:ext>
              </a:extLst>
            </p:cNvPr>
            <p:cNvGrpSpPr/>
            <p:nvPr/>
          </p:nvGrpSpPr>
          <p:grpSpPr>
            <a:xfrm>
              <a:off x="838200" y="1470452"/>
              <a:ext cx="9753599" cy="830997"/>
              <a:chOff x="838200" y="1470452"/>
              <a:chExt cx="9753599" cy="830997"/>
            </a:xfrm>
          </p:grpSpPr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A45AD2BF-04C8-2059-553E-E2296383A541}"/>
                  </a:ext>
                </a:extLst>
              </p:cNvPr>
              <p:cNvSpPr txBox="1"/>
              <p:nvPr/>
            </p:nvSpPr>
            <p:spPr>
              <a:xfrm>
                <a:off x="838200" y="1470452"/>
                <a:ext cx="9753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800" i="1" dirty="0">
                    <a:solidFill>
                      <a:srgbClr val="FF0000"/>
                    </a:solidFill>
                    <a:latin typeface="コーポレート・ロゴ ver2" panose="02000600000000000000" pitchFamily="2" charset="-128"/>
                    <a:ea typeface="コーポレート・ロゴ ver2" panose="02000600000000000000" pitchFamily="2" charset="-128"/>
                  </a:rPr>
                  <a:t>PROGRESS PET</a:t>
                </a:r>
                <a:endParaRPr kumimoji="1" lang="ja-JP" altLang="en-US" sz="4800" i="1" dirty="0">
                  <a:solidFill>
                    <a:srgbClr val="FF0000"/>
                  </a:solidFill>
                  <a:latin typeface="コーポレート・ロゴ ver2" panose="02000600000000000000" pitchFamily="2" charset="-128"/>
                  <a:ea typeface="コーポレート・ロゴ ver2" panose="02000600000000000000" pitchFamily="2" charset="-128"/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AE34AC4-F112-6350-C62D-9E6E6D91DD05}"/>
                  </a:ext>
                </a:extLst>
              </p:cNvPr>
              <p:cNvSpPr/>
              <p:nvPr/>
            </p:nvSpPr>
            <p:spPr>
              <a:xfrm>
                <a:off x="838200" y="1470452"/>
                <a:ext cx="9753598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1C33D12-E11B-EAB7-F445-7794506056B5}"/>
                  </a:ext>
                </a:extLst>
              </p:cNvPr>
              <p:cNvSpPr/>
              <p:nvPr/>
            </p:nvSpPr>
            <p:spPr>
              <a:xfrm>
                <a:off x="838200" y="2225249"/>
                <a:ext cx="9753598" cy="76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86840E84-B232-9480-0C5E-EAB52D335660}"/>
                  </a:ext>
                </a:extLst>
              </p:cNvPr>
              <p:cNvSpPr/>
              <p:nvPr/>
            </p:nvSpPr>
            <p:spPr>
              <a:xfrm flipV="1">
                <a:off x="838200" y="1470452"/>
                <a:ext cx="228600" cy="682286"/>
              </a:xfrm>
              <a:prstGeom prst="triangle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8CE71B7F-9780-0DF2-C020-275A0DE318C7}"/>
                  </a:ext>
                </a:extLst>
              </p:cNvPr>
              <p:cNvSpPr/>
              <p:nvPr/>
            </p:nvSpPr>
            <p:spPr>
              <a:xfrm rot="10800000" flipV="1">
                <a:off x="10363198" y="1619163"/>
                <a:ext cx="228600" cy="682286"/>
              </a:xfrm>
              <a:prstGeom prst="triangle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499E559C-DFA9-65D9-8826-DA3C341DAB7A}"/>
              </a:ext>
            </a:extLst>
          </p:cNvPr>
          <p:cNvGrpSpPr/>
          <p:nvPr/>
        </p:nvGrpSpPr>
        <p:grpSpPr>
          <a:xfrm>
            <a:off x="2057401" y="9031427"/>
            <a:ext cx="7315200" cy="912672"/>
            <a:chOff x="2057401" y="9031427"/>
            <a:chExt cx="7315200" cy="912672"/>
          </a:xfrm>
          <a:solidFill>
            <a:srgbClr val="FF0000"/>
          </a:solidFill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8348407-E416-F8E6-B6F2-2F26C4067832}"/>
                </a:ext>
              </a:extLst>
            </p:cNvPr>
            <p:cNvSpPr/>
            <p:nvPr/>
          </p:nvSpPr>
          <p:spPr>
            <a:xfrm>
              <a:off x="5562600" y="9031427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005717F-EB98-FED8-21E4-B7C98D07C0AB}"/>
                </a:ext>
              </a:extLst>
            </p:cNvPr>
            <p:cNvSpPr txBox="1"/>
            <p:nvPr/>
          </p:nvSpPr>
          <p:spPr>
            <a:xfrm>
              <a:off x="4577391" y="9259373"/>
              <a:ext cx="2275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FF0000"/>
                  </a:solidFill>
                  <a:latin typeface="KHドット道玄坂12" panose="020B0302020203020207" pitchFamily="50" charset="-128"/>
                  <a:ea typeface="KHドット道玄坂12" panose="020B0302020203020207" pitchFamily="50" charset="-128"/>
                </a:rPr>
                <a:t>CUSTOM GATE 2</a:t>
              </a:r>
              <a:endParaRPr kumimoji="1" lang="ja-JP" altLang="en-US" sz="2400" dirty="0">
                <a:solidFill>
                  <a:srgbClr val="FF0000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endParaRPr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A110FEC3-0B6C-CA31-C32E-D6FF55B5C970}"/>
                </a:ext>
              </a:extLst>
            </p:cNvPr>
            <p:cNvGrpSpPr/>
            <p:nvPr/>
          </p:nvGrpSpPr>
          <p:grpSpPr>
            <a:xfrm>
              <a:off x="5334000" y="9111736"/>
              <a:ext cx="762000" cy="266700"/>
              <a:chOff x="5334000" y="9111736"/>
              <a:chExt cx="762000" cy="266700"/>
            </a:xfrm>
            <a:grpFill/>
          </p:grpSpPr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84A4DA1D-A94D-DE41-26B0-8C55CA78C916}"/>
                  </a:ext>
                </a:extLst>
              </p:cNvPr>
              <p:cNvSpPr/>
              <p:nvPr/>
            </p:nvSpPr>
            <p:spPr>
              <a:xfrm>
                <a:off x="5334000" y="9111736"/>
                <a:ext cx="762000" cy="1524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AEF05BDF-EDBA-1CAE-4135-92EAC12F751A}"/>
                  </a:ext>
                </a:extLst>
              </p:cNvPr>
              <p:cNvSpPr/>
              <p:nvPr/>
            </p:nvSpPr>
            <p:spPr>
              <a:xfrm>
                <a:off x="5562600" y="9264136"/>
                <a:ext cx="3048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923B86F-222C-DC21-F083-63C090CBB984}"/>
                </a:ext>
              </a:extLst>
            </p:cNvPr>
            <p:cNvSpPr/>
            <p:nvPr/>
          </p:nvSpPr>
          <p:spPr>
            <a:xfrm rot="10800000" flipV="1">
              <a:off x="2057401" y="9791699"/>
              <a:ext cx="731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666E178D-ED6A-13D7-14DD-149340D02F8C}"/>
                </a:ext>
              </a:extLst>
            </p:cNvPr>
            <p:cNvSpPr/>
            <p:nvPr/>
          </p:nvSpPr>
          <p:spPr>
            <a:xfrm rot="10800000" flipV="1">
              <a:off x="2057401" y="9677281"/>
              <a:ext cx="7315200" cy="38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305B3AF0-2D3A-0D69-9107-AA2FF0E9BF61}"/>
                </a:ext>
              </a:extLst>
            </p:cNvPr>
            <p:cNvSpPr/>
            <p:nvPr/>
          </p:nvSpPr>
          <p:spPr>
            <a:xfrm>
              <a:off x="5562600" y="9716405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FAFD3B28-5274-B53B-A272-CC630A5604C9}"/>
              </a:ext>
            </a:extLst>
          </p:cNvPr>
          <p:cNvGrpSpPr/>
          <p:nvPr/>
        </p:nvGrpSpPr>
        <p:grpSpPr>
          <a:xfrm>
            <a:off x="2057400" y="343734"/>
            <a:ext cx="7315200" cy="912672"/>
            <a:chOff x="2057400" y="343734"/>
            <a:chExt cx="7315200" cy="912672"/>
          </a:xfrm>
          <a:solidFill>
            <a:srgbClr val="FF0000"/>
          </a:solidFill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61FF0CFC-5F59-0C65-99B2-0AA9E1B04A8B}"/>
                </a:ext>
              </a:extLst>
            </p:cNvPr>
            <p:cNvSpPr/>
            <p:nvPr/>
          </p:nvSpPr>
          <p:spPr>
            <a:xfrm rot="10800000">
              <a:off x="5562601" y="1180206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CAA4A5C1-A09C-815C-ADC9-60E636E2252E}"/>
                </a:ext>
              </a:extLst>
            </p:cNvPr>
            <p:cNvSpPr txBox="1"/>
            <p:nvPr/>
          </p:nvSpPr>
          <p:spPr>
            <a:xfrm>
              <a:off x="4577391" y="496945"/>
              <a:ext cx="2275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solidFill>
                    <a:srgbClr val="FF0000"/>
                  </a:solidFill>
                  <a:latin typeface="KHドット道玄坂12" panose="020B0302020203020207" pitchFamily="50" charset="-128"/>
                  <a:ea typeface="KHドット道玄坂12" panose="020B0302020203020207" pitchFamily="50" charset="-128"/>
                </a:rPr>
                <a:t>CUSTOM GATE 1</a:t>
              </a:r>
              <a:endParaRPr kumimoji="1" lang="ja-JP" altLang="en-US" sz="2400" dirty="0">
                <a:solidFill>
                  <a:srgbClr val="FF0000"/>
                </a:solidFill>
                <a:latin typeface="KHドット道玄坂12" panose="020B0302020203020207" pitchFamily="50" charset="-128"/>
                <a:ea typeface="KHドット道玄坂12" panose="020B0302020203020207" pitchFamily="50" charset="-128"/>
              </a:endParaRPr>
            </a:p>
          </p:txBody>
        </p: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AE09BFF9-4DCD-0074-58CA-0918C79A4907}"/>
                </a:ext>
              </a:extLst>
            </p:cNvPr>
            <p:cNvGrpSpPr/>
            <p:nvPr/>
          </p:nvGrpSpPr>
          <p:grpSpPr>
            <a:xfrm rot="10800000">
              <a:off x="5334001" y="909397"/>
              <a:ext cx="762000" cy="266700"/>
              <a:chOff x="5334000" y="9111736"/>
              <a:chExt cx="762000" cy="266700"/>
            </a:xfrm>
            <a:grpFill/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BBCA6FE0-FB0F-834B-7E73-C4E2D0B7724A}"/>
                  </a:ext>
                </a:extLst>
              </p:cNvPr>
              <p:cNvSpPr/>
              <p:nvPr/>
            </p:nvSpPr>
            <p:spPr>
              <a:xfrm>
                <a:off x="5334000" y="9111736"/>
                <a:ext cx="762000" cy="1524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18C1E09D-B7F1-8C34-5BA2-6DD4A160808A}"/>
                  </a:ext>
                </a:extLst>
              </p:cNvPr>
              <p:cNvSpPr/>
              <p:nvPr/>
            </p:nvSpPr>
            <p:spPr>
              <a:xfrm>
                <a:off x="5562600" y="9264136"/>
                <a:ext cx="304800" cy="114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7A41912-EBB1-2BC0-0E46-A70731281C08}"/>
                </a:ext>
              </a:extLst>
            </p:cNvPr>
            <p:cNvSpPr/>
            <p:nvPr/>
          </p:nvSpPr>
          <p:spPr>
            <a:xfrm flipV="1">
              <a:off x="2057400" y="343734"/>
              <a:ext cx="731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3D52B71-8CC1-B9A3-084A-02C251567416}"/>
                </a:ext>
              </a:extLst>
            </p:cNvPr>
            <p:cNvSpPr/>
            <p:nvPr/>
          </p:nvSpPr>
          <p:spPr>
            <a:xfrm flipV="1">
              <a:off x="2057400" y="572452"/>
              <a:ext cx="7315200" cy="381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0812ACB-C6B1-4D6D-1D49-F20993EA67F4}"/>
                </a:ext>
              </a:extLst>
            </p:cNvPr>
            <p:cNvSpPr/>
            <p:nvPr/>
          </p:nvSpPr>
          <p:spPr>
            <a:xfrm rot="10800000">
              <a:off x="5562601" y="495228"/>
              <a:ext cx="304800" cy="76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97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/>
        </a:solidFill>
        <a:ln>
          <a:noFill/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</Words>
  <Application>Microsoft Office PowerPoint</Application>
  <PresentationFormat>ユーザー設定</PresentationFormat>
  <Paragraphs>80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45" baseType="lpstr">
      <vt:lpstr>KHドット道玄坂12</vt:lpstr>
      <vt:lpstr>M+ 1c bold</vt:lpstr>
      <vt:lpstr>M+ 1c heavy</vt:lpstr>
      <vt:lpstr>Rounded M+ 1c bold</vt:lpstr>
      <vt:lpstr>Rounded M+ 1p bold</vt:lpstr>
      <vt:lpstr>Rounded M+ 2c heavy</vt:lpstr>
      <vt:lpstr>コーポレート・ロゴ ver2</vt:lpstr>
      <vt:lpstr>Arial</vt:lpstr>
      <vt:lpstr>Calibri</vt:lpstr>
      <vt:lpstr>Calibri Light</vt:lpstr>
      <vt:lpstr>Cambria Math</vt:lpstr>
      <vt:lpstr>Gill Sans Ultra Bold</vt:lpstr>
      <vt:lpstr>Lucida Handwriting</vt:lpstr>
      <vt:lpstr>Myriad Pro</vt:lpstr>
      <vt:lpstr>TeamViewer14</vt:lpstr>
      <vt:lpstr>Wintersoul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2023-01-16T10:57:13Z</dcterms:created>
  <dcterms:modified xsi:type="dcterms:W3CDTF">2023-02-02T06:46:44Z</dcterms:modified>
</cp:coreProperties>
</file>