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Retropix"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65.png" Type="http://schemas.openxmlformats.org/officeDocument/2006/relationships/image"/><Relationship Id="rId20" Target="../media/image71.jpeg" Type="http://schemas.openxmlformats.org/officeDocument/2006/relationships/image"/><Relationship Id="rId3" Target="../media/image66.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57.png" Type="http://schemas.openxmlformats.org/officeDocument/2006/relationships/image"/><Relationship Id="rId29" Target="../media/image58.svg" Type="http://schemas.openxmlformats.org/officeDocument/2006/relationships/image"/><Relationship Id="rId3" Target="../media/image32.svg" Type="http://schemas.openxmlformats.org/officeDocument/2006/relationships/image"/><Relationship Id="rId30" Target="../media/image59.png" Type="http://schemas.openxmlformats.org/officeDocument/2006/relationships/image"/><Relationship Id="rId31" Target="../media/image60.svg" Type="http://schemas.openxmlformats.org/officeDocument/2006/relationships/image"/><Relationship Id="rId32" Target="../media/image61.png" Type="http://schemas.openxmlformats.org/officeDocument/2006/relationships/image"/><Relationship Id="rId33" Target="../media/image6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84.gif" Type="http://schemas.openxmlformats.org/officeDocument/2006/relationships/image"/><Relationship Id="rId5" Target="../media/image85.gif" Type="http://schemas.openxmlformats.org/officeDocument/2006/relationships/image"/><Relationship Id="rId6" Target="../media/image86.gif"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57.png" Type="http://schemas.openxmlformats.org/officeDocument/2006/relationships/image"/><Relationship Id="rId29" Target="../media/image58.svg" Type="http://schemas.openxmlformats.org/officeDocument/2006/relationships/image"/><Relationship Id="rId3" Target="../media/image32.svg" Type="http://schemas.openxmlformats.org/officeDocument/2006/relationships/image"/><Relationship Id="rId30" Target="../media/image59.png" Type="http://schemas.openxmlformats.org/officeDocument/2006/relationships/image"/><Relationship Id="rId31" Target="../media/image60.svg" Type="http://schemas.openxmlformats.org/officeDocument/2006/relationships/image"/><Relationship Id="rId32" Target="../media/image61.png" Type="http://schemas.openxmlformats.org/officeDocument/2006/relationships/image"/><Relationship Id="rId33" Target="../media/image6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57.png" Type="http://schemas.openxmlformats.org/officeDocument/2006/relationships/image"/><Relationship Id="rId29" Target="../media/image58.svg" Type="http://schemas.openxmlformats.org/officeDocument/2006/relationships/image"/><Relationship Id="rId3" Target="../media/image32.svg" Type="http://schemas.openxmlformats.org/officeDocument/2006/relationships/image"/><Relationship Id="rId30" Target="../media/image59.png" Type="http://schemas.openxmlformats.org/officeDocument/2006/relationships/image"/><Relationship Id="rId31" Target="../media/image60.svg" Type="http://schemas.openxmlformats.org/officeDocument/2006/relationships/image"/><Relationship Id="rId32" Target="../media/image61.png" Type="http://schemas.openxmlformats.org/officeDocument/2006/relationships/image"/><Relationship Id="rId33" Target="../media/image6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69.png" Type="http://schemas.openxmlformats.org/officeDocument/2006/relationships/image"/><Relationship Id="rId15" Target="../media/image70.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63.png" Type="http://schemas.openxmlformats.org/officeDocument/2006/relationships/image"/><Relationship Id="rId20" Target="../media/image11.png" Type="http://schemas.openxmlformats.org/officeDocument/2006/relationships/image"/><Relationship Id="rId21" Target="../media/image12.svg" Type="http://schemas.openxmlformats.org/officeDocument/2006/relationships/image"/><Relationship Id="rId22" Target="../media/image53.png" Type="http://schemas.openxmlformats.org/officeDocument/2006/relationships/image"/><Relationship Id="rId23" Target="../media/image54.svg" Type="http://schemas.openxmlformats.org/officeDocument/2006/relationships/image"/><Relationship Id="rId3" Target="../media/image64.svg" Type="http://schemas.openxmlformats.org/officeDocument/2006/relationships/image"/><Relationship Id="rId4" Target="../media/image65.png" Type="http://schemas.openxmlformats.org/officeDocument/2006/relationships/image"/><Relationship Id="rId5" Target="../media/image66.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67.png" Type="http://schemas.openxmlformats.org/officeDocument/2006/relationships/image"/><Relationship Id="rId9" Target="../media/image6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65.png" Type="http://schemas.openxmlformats.org/officeDocument/2006/relationships/image"/><Relationship Id="rId20" Target="../media/image13.png" Type="http://schemas.openxmlformats.org/officeDocument/2006/relationships/image"/><Relationship Id="rId21" Target="../media/image14.svg" Type="http://schemas.openxmlformats.org/officeDocument/2006/relationships/image"/><Relationship Id="rId22" Target="../media/image71.jpeg" Type="http://schemas.openxmlformats.org/officeDocument/2006/relationships/image"/><Relationship Id="rId3" Target="../media/image66.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57.png" Type="http://schemas.openxmlformats.org/officeDocument/2006/relationships/image"/><Relationship Id="rId29" Target="../media/image58.svg" Type="http://schemas.openxmlformats.org/officeDocument/2006/relationships/image"/><Relationship Id="rId3" Target="../media/image32.svg" Type="http://schemas.openxmlformats.org/officeDocument/2006/relationships/image"/><Relationship Id="rId30" Target="../media/image59.png" Type="http://schemas.openxmlformats.org/officeDocument/2006/relationships/image"/><Relationship Id="rId31" Target="../media/image60.svg" Type="http://schemas.openxmlformats.org/officeDocument/2006/relationships/image"/><Relationship Id="rId32" Target="../media/image61.png" Type="http://schemas.openxmlformats.org/officeDocument/2006/relationships/image"/><Relationship Id="rId33" Target="../media/image6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72.png" Type="http://schemas.openxmlformats.org/officeDocument/2006/relationships/image"/><Relationship Id="rId17" Target="../media/image73.svg" Type="http://schemas.openxmlformats.org/officeDocument/2006/relationships/image"/><Relationship Id="rId18" Target="../media/image74.png" Type="http://schemas.openxmlformats.org/officeDocument/2006/relationships/image"/><Relationship Id="rId19" Target="../media/image75.svg" Type="http://schemas.openxmlformats.org/officeDocument/2006/relationships/image"/><Relationship Id="rId2" Target="../media/image15.png" Type="http://schemas.openxmlformats.org/officeDocument/2006/relationships/image"/><Relationship Id="rId20" Target="../media/image76.png" Type="http://schemas.openxmlformats.org/officeDocument/2006/relationships/image"/><Relationship Id="rId21" Target="../media/image77.sv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57.png" Type="http://schemas.openxmlformats.org/officeDocument/2006/relationships/image"/><Relationship Id="rId29" Target="../media/image58.svg" Type="http://schemas.openxmlformats.org/officeDocument/2006/relationships/image"/><Relationship Id="rId3" Target="../media/image32.svg" Type="http://schemas.openxmlformats.org/officeDocument/2006/relationships/image"/><Relationship Id="rId30" Target="../media/image59.png" Type="http://schemas.openxmlformats.org/officeDocument/2006/relationships/image"/><Relationship Id="rId31" Target="../media/image60.svg" Type="http://schemas.openxmlformats.org/officeDocument/2006/relationships/image"/><Relationship Id="rId32" Target="../media/image61.png" Type="http://schemas.openxmlformats.org/officeDocument/2006/relationships/image"/><Relationship Id="rId33" Target="../media/image6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78.png" Type="http://schemas.openxmlformats.org/officeDocument/2006/relationships/image"/><Relationship Id="rId17" Target="../media/image79.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21.png" Type="http://schemas.openxmlformats.org/officeDocument/2006/relationships/image"/><Relationship Id="rId16" Target="../media/image22.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19" Target="../media/image25.png" Type="http://schemas.openxmlformats.org/officeDocument/2006/relationships/image"/><Relationship Id="rId2" Target="../media/image80.png" Type="http://schemas.openxmlformats.org/officeDocument/2006/relationships/image"/><Relationship Id="rId20" Target="../media/image26.svg" Type="http://schemas.openxmlformats.org/officeDocument/2006/relationships/image"/><Relationship Id="rId21" Target="../media/image27.png" Type="http://schemas.openxmlformats.org/officeDocument/2006/relationships/image"/><Relationship Id="rId22" Target="../media/image28.svg" Type="http://schemas.openxmlformats.org/officeDocument/2006/relationships/image"/><Relationship Id="rId3" Target="../media/image81.svg" Type="http://schemas.openxmlformats.org/officeDocument/2006/relationships/image"/><Relationship Id="rId4" Target="../media/image82.jpeg" Type="http://schemas.openxmlformats.org/officeDocument/2006/relationships/image"/><Relationship Id="rId5" Target="../media/image71.jpeg" Type="http://schemas.openxmlformats.org/officeDocument/2006/relationships/image"/><Relationship Id="rId6" Target="../media/image83.png" Type="http://schemas.openxmlformats.org/officeDocument/2006/relationships/image"/><Relationship Id="rId7" Target="../media/image69.png" Type="http://schemas.openxmlformats.org/officeDocument/2006/relationships/image"/><Relationship Id="rId8" Target="../media/image70.sv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33368" y="3626446"/>
            <a:ext cx="782400" cy="105729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11249" y="2300667"/>
            <a:ext cx="1026639" cy="785846"/>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43623" y="538933"/>
            <a:ext cx="961890" cy="122180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59442" y="5223676"/>
            <a:ext cx="930253" cy="980151"/>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802844" y="538933"/>
            <a:ext cx="779562" cy="779562"/>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6788145" y="1764975"/>
            <a:ext cx="779562" cy="779562"/>
          </a:xfrm>
          <a:prstGeom prst="rect">
            <a:avLst/>
          </a:prstGeom>
        </p:spPr>
      </p:pic>
      <p:sp>
        <p:nvSpPr>
          <p:cNvPr name="TextBox 8" id="8"/>
          <p:cNvSpPr txBox="true"/>
          <p:nvPr/>
        </p:nvSpPr>
        <p:spPr>
          <a:xfrm rot="0">
            <a:off x="3460564" y="2162636"/>
            <a:ext cx="11366873" cy="3635374"/>
          </a:xfrm>
          <a:prstGeom prst="rect">
            <a:avLst/>
          </a:prstGeom>
        </p:spPr>
        <p:txBody>
          <a:bodyPr anchor="t" rtlCol="false" tIns="0" lIns="0" bIns="0" rIns="0">
            <a:spAutoFit/>
          </a:bodyPr>
          <a:lstStyle/>
          <a:p>
            <a:pPr algn="ctr">
              <a:lnSpc>
                <a:spcPts val="12999"/>
              </a:lnSpc>
            </a:pPr>
            <a:r>
              <a:rPr lang="en-US" sz="12999">
                <a:solidFill>
                  <a:srgbClr val="FFFFFF"/>
                </a:solidFill>
                <a:latin typeface="Retropix"/>
              </a:rPr>
              <a:t>Final Presentation</a:t>
            </a:r>
          </a:p>
        </p:txBody>
      </p:sp>
      <p:pic>
        <p:nvPicPr>
          <p:cNvPr name="Picture 9" id="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3004220" y="5206486"/>
            <a:ext cx="484735" cy="825401"/>
          </a:xfrm>
          <a:prstGeom prst="rect">
            <a:avLst/>
          </a:prstGeom>
        </p:spPr>
      </p:pic>
      <p:grpSp>
        <p:nvGrpSpPr>
          <p:cNvPr name="Group 10" id="10"/>
          <p:cNvGrpSpPr/>
          <p:nvPr/>
        </p:nvGrpSpPr>
        <p:grpSpPr>
          <a:xfrm rot="0">
            <a:off x="6702878" y="6285419"/>
            <a:ext cx="4882245" cy="909904"/>
            <a:chOff x="0" y="0"/>
            <a:chExt cx="6509659" cy="1213205"/>
          </a:xfrm>
        </p:grpSpPr>
        <p:grpSp>
          <p:nvGrpSpPr>
            <p:cNvPr name="Group 11" id="11"/>
            <p:cNvGrpSpPr/>
            <p:nvPr/>
          </p:nvGrpSpPr>
          <p:grpSpPr>
            <a:xfrm rot="0">
              <a:off x="0" y="0"/>
              <a:ext cx="6509659" cy="1213205"/>
              <a:chOff x="0" y="0"/>
              <a:chExt cx="2180608" cy="406400"/>
            </a:xfrm>
          </p:grpSpPr>
          <p:sp>
            <p:nvSpPr>
              <p:cNvPr name="Freeform 12" id="12"/>
              <p:cNvSpPr/>
              <p:nvPr/>
            </p:nvSpPr>
            <p:spPr>
              <a:xfrm>
                <a:off x="203200" y="-326"/>
                <a:ext cx="1774208" cy="407051"/>
              </a:xfrm>
              <a:custGeom>
                <a:avLst/>
                <a:gdLst/>
                <a:ahLst/>
                <a:cxnLst/>
                <a:rect r="r" b="b" t="t" l="l"/>
                <a:pathLst>
                  <a:path h="407051" w="1774208">
                    <a:moveTo>
                      <a:pt x="1774208" y="326"/>
                    </a:moveTo>
                    <a:cubicBezTo>
                      <a:pt x="1701395" y="0"/>
                      <a:pt x="1633974" y="38659"/>
                      <a:pt x="1597473" y="101663"/>
                    </a:cubicBezTo>
                    <a:cubicBezTo>
                      <a:pt x="1560972" y="164667"/>
                      <a:pt x="1560972" y="242385"/>
                      <a:pt x="1597473" y="305389"/>
                    </a:cubicBezTo>
                    <a:cubicBezTo>
                      <a:pt x="1633974" y="368393"/>
                      <a:pt x="1701395" y="407052"/>
                      <a:pt x="1774208"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CCCCC"/>
              </a:solidFill>
              <a:ln w="28575">
                <a:solidFill>
                  <a:srgbClr val="000000"/>
                </a:solidFill>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1605"/>
                  </a:lnSpc>
                </a:pPr>
              </a:p>
            </p:txBody>
          </p:sp>
        </p:grpSp>
        <p:sp>
          <p:nvSpPr>
            <p:cNvPr name="TextBox 14" id="14"/>
            <p:cNvSpPr txBox="true"/>
            <p:nvPr/>
          </p:nvSpPr>
          <p:spPr>
            <a:xfrm rot="0">
              <a:off x="1508337" y="368478"/>
              <a:ext cx="4396125" cy="466725"/>
            </a:xfrm>
            <a:prstGeom prst="rect">
              <a:avLst/>
            </a:prstGeom>
          </p:spPr>
          <p:txBody>
            <a:bodyPr anchor="t" rtlCol="false" tIns="0" lIns="0" bIns="0" rIns="0">
              <a:spAutoFit/>
            </a:bodyPr>
            <a:lstStyle/>
            <a:p>
              <a:pPr>
                <a:lnSpc>
                  <a:spcPts val="2759"/>
                </a:lnSpc>
              </a:pPr>
              <a:r>
                <a:rPr lang="en-US" sz="2299">
                  <a:solidFill>
                    <a:srgbClr val="000000"/>
                  </a:solidFill>
                  <a:latin typeface="Public Sans Bold"/>
                </a:rPr>
                <a:t>Desire A, Driane P</a:t>
              </a:r>
            </a:p>
          </p:txBody>
        </p:sp>
      </p:grpSp>
      <p:grpSp>
        <p:nvGrpSpPr>
          <p:cNvPr name="Group 15" id="15"/>
          <p:cNvGrpSpPr/>
          <p:nvPr/>
        </p:nvGrpSpPr>
        <p:grpSpPr>
          <a:xfrm rot="0">
            <a:off x="0" y="9052698"/>
            <a:ext cx="18288000" cy="1234302"/>
            <a:chOff x="0" y="0"/>
            <a:chExt cx="24384000" cy="1645736"/>
          </a:xfrm>
        </p:grpSpPr>
        <p:grpSp>
          <p:nvGrpSpPr>
            <p:cNvPr name="Group 16" id="16"/>
            <p:cNvGrpSpPr/>
            <p:nvPr/>
          </p:nvGrpSpPr>
          <p:grpSpPr>
            <a:xfrm rot="0">
              <a:off x="0" y="0"/>
              <a:ext cx="24384000" cy="1645736"/>
              <a:chOff x="0" y="0"/>
              <a:chExt cx="4816593" cy="325084"/>
            </a:xfrm>
          </p:grpSpPr>
          <p:sp>
            <p:nvSpPr>
              <p:cNvPr name="Freeform 17" id="17"/>
              <p:cNvSpPr/>
              <p:nvPr/>
            </p:nvSpPr>
            <p:spPr>
              <a:xfrm>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a:solidFill>
                  <a:srgbClr val="CCCCCC"/>
                </a:solidFill>
              </a:ln>
            </p:spPr>
          </p:sp>
          <p:sp>
            <p:nvSpPr>
              <p:cNvPr name="TextBox 18" id="18"/>
              <p:cNvSpPr txBox="true"/>
              <p:nvPr/>
            </p:nvSpPr>
            <p:spPr>
              <a:xfrm>
                <a:off x="0" y="-38100"/>
                <a:ext cx="812800" cy="850900"/>
              </a:xfrm>
              <a:prstGeom prst="rect">
                <a:avLst/>
              </a:prstGeom>
            </p:spPr>
            <p:txBody>
              <a:bodyPr anchor="ctr" rtlCol="false" tIns="254000" lIns="254000" bIns="254000" rIns="254000"/>
              <a:lstStyle/>
              <a:p>
                <a:pPr>
                  <a:lnSpc>
                    <a:spcPts val="2100"/>
                  </a:lnSpc>
                </a:pPr>
              </a:p>
            </p:txBody>
          </p:sp>
        </p:grpSp>
        <p:pic>
          <p:nvPicPr>
            <p:cNvPr name="Picture 19" id="19"/>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316552" y="286517"/>
              <a:ext cx="1072702" cy="1072702"/>
            </a:xfrm>
            <a:prstGeom prst="rect">
              <a:avLst/>
            </a:prstGeom>
          </p:spPr>
        </p:pic>
        <p:pic>
          <p:nvPicPr>
            <p:cNvPr name="Picture 20" id="20"/>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474997" y="436533"/>
              <a:ext cx="755811" cy="772669"/>
            </a:xfrm>
            <a:prstGeom prst="rect">
              <a:avLst/>
            </a:prstGeom>
          </p:spPr>
        </p:pic>
        <p:pic>
          <p:nvPicPr>
            <p:cNvPr name="Picture 21" id="21"/>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897443" y="318086"/>
              <a:ext cx="1076085" cy="1009564"/>
            </a:xfrm>
            <a:prstGeom prst="rect">
              <a:avLst/>
            </a:prstGeom>
          </p:spPr>
        </p:pic>
        <p:pic>
          <p:nvPicPr>
            <p:cNvPr name="Picture 22" id="22"/>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3194335" y="366127"/>
              <a:ext cx="883585" cy="913481"/>
            </a:xfrm>
            <a:prstGeom prst="rect">
              <a:avLst/>
            </a:prstGeom>
          </p:spPr>
        </p:pic>
        <p:pic>
          <p:nvPicPr>
            <p:cNvPr name="Picture 23" id="23"/>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5416372" y="377368"/>
              <a:ext cx="890999" cy="890999"/>
            </a:xfrm>
            <a:prstGeom prst="rect">
              <a:avLst/>
            </a:prstGeom>
          </p:spPr>
        </p:pic>
        <p:pic>
          <p:nvPicPr>
            <p:cNvPr name="Picture 24" id="24"/>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0">
              <a:off x="4298727" y="342107"/>
              <a:ext cx="896838" cy="961522"/>
            </a:xfrm>
            <a:prstGeom prst="rect">
              <a:avLst/>
            </a:prstGeom>
          </p:spPr>
        </p:pic>
        <p:pic>
          <p:nvPicPr>
            <p:cNvPr name="Picture 25" id="25"/>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6502778" y="318086"/>
              <a:ext cx="1207087" cy="1009564"/>
            </a:xfrm>
            <a:prstGeom prst="rect">
              <a:avLst/>
            </a:prstGeom>
          </p:spPr>
        </p:pic>
        <p:sp>
          <p:nvSpPr>
            <p:cNvPr name="TextBox 26" id="26"/>
            <p:cNvSpPr txBox="true"/>
            <p:nvPr/>
          </p:nvSpPr>
          <p:spPr>
            <a:xfrm rot="0">
              <a:off x="22163171" y="429379"/>
              <a:ext cx="1562297" cy="714375"/>
            </a:xfrm>
            <a:prstGeom prst="rect">
              <a:avLst/>
            </a:prstGeom>
          </p:spPr>
          <p:txBody>
            <a:bodyPr anchor="t" rtlCol="false" tIns="0" lIns="0" bIns="0" rIns="0">
              <a:spAutoFit/>
            </a:bodyPr>
            <a:lstStyle/>
            <a:p>
              <a:pPr algn="r">
                <a:lnSpc>
                  <a:spcPts val="3840"/>
                </a:lnSpc>
              </a:pPr>
              <a:r>
                <a:rPr lang="en-US" sz="3200">
                  <a:solidFill>
                    <a:srgbClr val="000000"/>
                  </a:solidFill>
                  <a:latin typeface="Retropix"/>
                </a:rPr>
                <a:t>11:11PM</a:t>
              </a:r>
            </a:p>
          </p:txBody>
        </p:sp>
      </p:grpSp>
      <p:pic>
        <p:nvPicPr>
          <p:cNvPr name="Picture 27" id="27"/>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16773447" y="2991016"/>
            <a:ext cx="808959" cy="78248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grpSp>
        <p:nvGrpSpPr>
          <p:cNvPr name="Group 2" id="2"/>
          <p:cNvGrpSpPr/>
          <p:nvPr/>
        </p:nvGrpSpPr>
        <p:grpSpPr>
          <a:xfrm rot="0">
            <a:off x="9360400" y="838621"/>
            <a:ext cx="6862132" cy="6862132"/>
            <a:chOff x="0" y="0"/>
            <a:chExt cx="9149510" cy="914951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5" id="5"/>
          <p:cNvGrpSpPr/>
          <p:nvPr/>
        </p:nvGrpSpPr>
        <p:grpSpPr>
          <a:xfrm rot="0">
            <a:off x="9512800" y="991021"/>
            <a:ext cx="6862132" cy="6862132"/>
            <a:chOff x="0" y="0"/>
            <a:chExt cx="9149510" cy="9149510"/>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8" id="8"/>
          <p:cNvGrpSpPr/>
          <p:nvPr/>
        </p:nvGrpSpPr>
        <p:grpSpPr>
          <a:xfrm rot="0">
            <a:off x="9665200" y="1143421"/>
            <a:ext cx="6862132" cy="6862132"/>
            <a:chOff x="0" y="0"/>
            <a:chExt cx="9149510" cy="9149510"/>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11" id="11"/>
          <p:cNvGrpSpPr/>
          <p:nvPr/>
        </p:nvGrpSpPr>
        <p:grpSpPr>
          <a:xfrm rot="0">
            <a:off x="9817600" y="1295821"/>
            <a:ext cx="6862132" cy="6862132"/>
            <a:chOff x="0" y="0"/>
            <a:chExt cx="9149510" cy="9149510"/>
          </a:xfrm>
        </p:grpSpPr>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14" id="14"/>
          <p:cNvGrpSpPr/>
          <p:nvPr/>
        </p:nvGrpSpPr>
        <p:grpSpPr>
          <a:xfrm rot="0">
            <a:off x="0" y="9052698"/>
            <a:ext cx="18288000" cy="1234302"/>
            <a:chOff x="0" y="0"/>
            <a:chExt cx="4816593" cy="325084"/>
          </a:xfrm>
        </p:grpSpPr>
        <p:sp>
          <p:nvSpPr>
            <p:cNvPr name="Freeform 15" id="15"/>
            <p:cNvSpPr/>
            <p:nvPr/>
          </p:nvSpPr>
          <p:spPr>
            <a:xfrm>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a:solidFill>
                <a:srgbClr val="CCCCCC"/>
              </a:solidFill>
            </a:ln>
          </p:spPr>
        </p:sp>
        <p:sp>
          <p:nvSpPr>
            <p:cNvPr name="TextBox 16" id="16"/>
            <p:cNvSpPr txBox="true"/>
            <p:nvPr/>
          </p:nvSpPr>
          <p:spPr>
            <a:xfrm>
              <a:off x="0" y="-38100"/>
              <a:ext cx="812800" cy="850900"/>
            </a:xfrm>
            <a:prstGeom prst="rect">
              <a:avLst/>
            </a:prstGeom>
          </p:spPr>
          <p:txBody>
            <a:bodyPr anchor="ctr" rtlCol="false" tIns="254000" lIns="254000" bIns="254000" rIns="254000"/>
            <a:lstStyle/>
            <a:p>
              <a:pPr>
                <a:lnSpc>
                  <a:spcPts val="2100"/>
                </a:lnSpc>
              </a:pPr>
            </a:p>
          </p:txBody>
        </p:sp>
      </p:grpSp>
      <p:grpSp>
        <p:nvGrpSpPr>
          <p:cNvPr name="Group 17" id="17"/>
          <p:cNvGrpSpPr/>
          <p:nvPr/>
        </p:nvGrpSpPr>
        <p:grpSpPr>
          <a:xfrm rot="0">
            <a:off x="237414" y="9267586"/>
            <a:ext cx="804526" cy="804526"/>
            <a:chOff x="0" y="0"/>
            <a:chExt cx="1072702" cy="1072702"/>
          </a:xfrm>
        </p:grpSpPr>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0" y="0"/>
              <a:ext cx="1072702" cy="107270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8445" y="150016"/>
              <a:ext cx="755811" cy="772669"/>
            </a:xfrm>
            <a:prstGeom prst="rect">
              <a:avLst/>
            </a:prstGeom>
          </p:spPr>
        </p:pic>
      </p:grpSp>
      <p:pic>
        <p:nvPicPr>
          <p:cNvPr name="Picture 20" id="2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23082" y="9291263"/>
            <a:ext cx="807064" cy="757173"/>
          </a:xfrm>
          <a:prstGeom prst="rect">
            <a:avLst/>
          </a:prstGeom>
        </p:spPr>
      </p:pic>
      <p:pic>
        <p:nvPicPr>
          <p:cNvPr name="Picture 21" id="2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2395752" y="9327294"/>
            <a:ext cx="662689" cy="685111"/>
          </a:xfrm>
          <a:prstGeom prst="rect">
            <a:avLst/>
          </a:prstGeom>
        </p:spPr>
      </p:pic>
      <p:pic>
        <p:nvPicPr>
          <p:cNvPr name="Picture 22" id="2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4062279" y="9335724"/>
            <a:ext cx="668249" cy="668249"/>
          </a:xfrm>
          <a:prstGeom prst="rect">
            <a:avLst/>
          </a:prstGeom>
        </p:spPr>
      </p:pic>
      <p:pic>
        <p:nvPicPr>
          <p:cNvPr name="Picture 23" id="23"/>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3224046" y="9309278"/>
            <a:ext cx="672629" cy="721142"/>
          </a:xfrm>
          <a:prstGeom prst="rect">
            <a:avLst/>
          </a:prstGeom>
        </p:spPr>
      </p:pic>
      <p:pic>
        <p:nvPicPr>
          <p:cNvPr name="Picture 24" id="24"/>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4877084" y="9291263"/>
            <a:ext cx="905315" cy="757173"/>
          </a:xfrm>
          <a:prstGeom prst="rect">
            <a:avLst/>
          </a:prstGeom>
        </p:spPr>
      </p:pic>
      <p:grpSp>
        <p:nvGrpSpPr>
          <p:cNvPr name="Group 25" id="25"/>
          <p:cNvGrpSpPr/>
          <p:nvPr/>
        </p:nvGrpSpPr>
        <p:grpSpPr>
          <a:xfrm rot="0">
            <a:off x="15109868" y="9297158"/>
            <a:ext cx="2801811" cy="712035"/>
            <a:chOff x="0" y="0"/>
            <a:chExt cx="737925" cy="187532"/>
          </a:xfrm>
        </p:grpSpPr>
        <p:sp>
          <p:nvSpPr>
            <p:cNvPr name="Freeform 26" id="26"/>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27" id="27"/>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pic>
        <p:nvPicPr>
          <p:cNvPr name="Picture 28" id="28"/>
          <p:cNvPicPr>
            <a:picLocks noChangeAspect="true"/>
          </p:cNvPicPr>
          <p:nvPr/>
        </p:nvPicPr>
        <p:blipFill>
          <a:blip r:embed="rId20"/>
          <a:srcRect l="0" t="0" r="0" b="0"/>
          <a:stretch>
            <a:fillRect/>
          </a:stretch>
        </p:blipFill>
        <p:spPr>
          <a:xfrm flipH="false" flipV="false" rot="0">
            <a:off x="10786430" y="2833664"/>
            <a:ext cx="4619672" cy="4619672"/>
          </a:xfrm>
          <a:prstGeom prst="rect">
            <a:avLst/>
          </a:prstGeom>
        </p:spPr>
      </p:pic>
      <p:sp>
        <p:nvSpPr>
          <p:cNvPr name="TextBox 29" id="29"/>
          <p:cNvSpPr txBox="true"/>
          <p:nvPr/>
        </p:nvSpPr>
        <p:spPr>
          <a:xfrm rot="0">
            <a:off x="1334895" y="1476375"/>
            <a:ext cx="6326630" cy="1073150"/>
          </a:xfrm>
          <a:prstGeom prst="rect">
            <a:avLst/>
          </a:prstGeom>
        </p:spPr>
        <p:txBody>
          <a:bodyPr anchor="t" rtlCol="false" tIns="0" lIns="0" bIns="0" rIns="0">
            <a:spAutoFit/>
          </a:bodyPr>
          <a:lstStyle/>
          <a:p>
            <a:pPr>
              <a:lnSpc>
                <a:spcPts val="6999"/>
              </a:lnSpc>
            </a:pPr>
            <a:r>
              <a:rPr lang="en-US" sz="6999">
                <a:solidFill>
                  <a:srgbClr val="FFFFFF"/>
                </a:solidFill>
                <a:latin typeface="Retropix"/>
              </a:rPr>
              <a:t>Advantages</a:t>
            </a:r>
          </a:p>
        </p:txBody>
      </p:sp>
      <p:sp>
        <p:nvSpPr>
          <p:cNvPr name="TextBox 30" id="30"/>
          <p:cNvSpPr txBox="true"/>
          <p:nvPr/>
        </p:nvSpPr>
        <p:spPr>
          <a:xfrm rot="0">
            <a:off x="876236" y="2967424"/>
            <a:ext cx="6040877" cy="5610225"/>
          </a:xfrm>
          <a:prstGeom prst="rect">
            <a:avLst/>
          </a:prstGeom>
        </p:spPr>
        <p:txBody>
          <a:bodyPr anchor="t" rtlCol="false" tIns="0" lIns="0" bIns="0" rIns="0">
            <a:spAutoFit/>
          </a:bodyPr>
          <a:lstStyle/>
          <a:p>
            <a:pPr marL="539748" indent="-269874" lvl="1">
              <a:lnSpc>
                <a:spcPts val="3499"/>
              </a:lnSpc>
              <a:buFont typeface="Arial"/>
              <a:buChar char="•"/>
            </a:pPr>
            <a:r>
              <a:rPr lang="en-US" sz="2499">
                <a:solidFill>
                  <a:srgbClr val="FFFFFF"/>
                </a:solidFill>
                <a:latin typeface="Public Sans"/>
              </a:rPr>
              <a:t>Docker provides the ability to package and run an application in a loosely isolated environment called a container. The isolation and security allows you to run many containers simultaneously on a given host</a:t>
            </a:r>
          </a:p>
          <a:p>
            <a:pPr>
              <a:lnSpc>
                <a:spcPts val="3499"/>
              </a:lnSpc>
            </a:pPr>
          </a:p>
          <a:p>
            <a:pPr marL="539748" indent="-269874" lvl="1">
              <a:lnSpc>
                <a:spcPts val="3499"/>
              </a:lnSpc>
              <a:buFont typeface="Arial"/>
              <a:buChar char="•"/>
            </a:pPr>
            <a:r>
              <a:rPr lang="en-US" sz="2499">
                <a:solidFill>
                  <a:srgbClr val="FFFFFF"/>
                </a:solidFill>
                <a:latin typeface="Public Sans"/>
              </a:rPr>
              <a:t>Improves ability for team to share environments that are consistent.</a:t>
            </a:r>
          </a:p>
          <a:p>
            <a:pPr>
              <a:lnSpc>
                <a:spcPts val="3499"/>
              </a:lnSpc>
            </a:pPr>
          </a:p>
          <a:p>
            <a:pPr marL="539748" indent="-269874" lvl="1">
              <a:lnSpc>
                <a:spcPts val="3499"/>
              </a:lnSpc>
              <a:buFont typeface="Arial"/>
              <a:buChar char="•"/>
            </a:pPr>
            <a:r>
              <a:rPr lang="en-US" sz="2499">
                <a:solidFill>
                  <a:srgbClr val="FFFFFF"/>
                </a:solidFill>
                <a:latin typeface="Public Sans"/>
              </a:rPr>
              <a:t>Quick and easy to configure applications</a:t>
            </a:r>
          </a:p>
          <a:p>
            <a:pPr>
              <a:lnSpc>
                <a:spcPts val="28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36" y="-5817236"/>
            <a:ext cx="21921472" cy="21921472"/>
          </a:xfrm>
          <a:prstGeom prst="rect">
            <a:avLst/>
          </a:prstGeom>
        </p:spPr>
      </p:pic>
      <p:grpSp>
        <p:nvGrpSpPr>
          <p:cNvPr name="Group 3" id="3"/>
          <p:cNvGrpSpPr/>
          <p:nvPr/>
        </p:nvGrpSpPr>
        <p:grpSpPr>
          <a:xfrm rot="0">
            <a:off x="2036596" y="1839339"/>
            <a:ext cx="14235927" cy="6629441"/>
            <a:chOff x="0" y="0"/>
            <a:chExt cx="3749380" cy="1746026"/>
          </a:xfrm>
        </p:grpSpPr>
        <p:sp>
          <p:nvSpPr>
            <p:cNvPr name="Freeform 4" id="4"/>
            <p:cNvSpPr/>
            <p:nvPr/>
          </p:nvSpPr>
          <p:spPr>
            <a:xfrm>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a:solidFill>
                <a:srgbClr val="CCCCCC"/>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9" id="9"/>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14" id="14"/>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8" id="18"/>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grpSp>
        <p:nvGrpSpPr>
          <p:cNvPr name="Group 19" id="19"/>
          <p:cNvGrpSpPr/>
          <p:nvPr/>
        </p:nvGrpSpPr>
        <p:grpSpPr>
          <a:xfrm rot="0">
            <a:off x="15600318" y="4759728"/>
            <a:ext cx="1658982" cy="4147456"/>
            <a:chOff x="0" y="0"/>
            <a:chExt cx="2211976" cy="5529941"/>
          </a:xfrm>
        </p:grpSpPr>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1105988" cy="1105988"/>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05988" y="0"/>
              <a:ext cx="1105988" cy="1105988"/>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2211976"/>
              <a:ext cx="1105988" cy="1105988"/>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05988" y="2211976"/>
              <a:ext cx="1105988" cy="1105988"/>
            </a:xfrm>
            <a:prstGeom prst="rect">
              <a:avLst/>
            </a:prstGeom>
          </p:spPr>
        </p:pic>
        <p:pic>
          <p:nvPicPr>
            <p:cNvPr name="Picture 24" id="2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0" y="1105988"/>
              <a:ext cx="1105988" cy="1105988"/>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988" y="1105988"/>
              <a:ext cx="1105988" cy="1105988"/>
            </a:xfrm>
            <a:prstGeom prst="rect">
              <a:avLst/>
            </a:prstGeom>
          </p:spPr>
        </p:pic>
        <p:pic>
          <p:nvPicPr>
            <p:cNvPr name="Picture 26" id="2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0" y="3317965"/>
              <a:ext cx="1105988" cy="1105988"/>
            </a:xfrm>
            <a:prstGeom prst="rect">
              <a:avLst/>
            </a:prstGeom>
          </p:spPr>
        </p:pic>
        <p:pic>
          <p:nvPicPr>
            <p:cNvPr name="Picture 27" id="2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105988" y="3317965"/>
              <a:ext cx="1105988" cy="1105988"/>
            </a:xfrm>
            <a:prstGeom prst="rect">
              <a:avLst/>
            </a:prstGeom>
          </p:spPr>
        </p:pic>
        <p:pic>
          <p:nvPicPr>
            <p:cNvPr name="Picture 28" id="2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0" y="4423953"/>
              <a:ext cx="1105988" cy="1105988"/>
            </a:xfrm>
            <a:prstGeom prst="rect">
              <a:avLst/>
            </a:prstGeom>
          </p:spPr>
        </p:pic>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105988" y="4423953"/>
              <a:ext cx="1105988" cy="1105988"/>
            </a:xfrm>
            <a:prstGeom prst="rect">
              <a:avLst/>
            </a:prstGeom>
          </p:spPr>
        </p:pic>
        <p:pic>
          <p:nvPicPr>
            <p:cNvPr name="Picture 30" id="30"/>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284474" y="4613333"/>
              <a:ext cx="749016" cy="727227"/>
            </a:xfrm>
            <a:prstGeom prst="rect">
              <a:avLst/>
            </a:prstGeom>
          </p:spPr>
        </p:pic>
      </p:grpSp>
      <p:pic>
        <p:nvPicPr>
          <p:cNvPr name="Picture 31" id="31"/>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3207690">
            <a:off x="6778520" y="8056080"/>
            <a:ext cx="484735" cy="825401"/>
          </a:xfrm>
          <a:prstGeom prst="rect">
            <a:avLst/>
          </a:prstGeom>
        </p:spPr>
      </p:pic>
      <p:pic>
        <p:nvPicPr>
          <p:cNvPr name="Picture 32" id="32"/>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15235587" y="4383955"/>
            <a:ext cx="635693" cy="654740"/>
          </a:xfrm>
          <a:prstGeom prst="rect">
            <a:avLst/>
          </a:prstGeom>
        </p:spPr>
      </p:pic>
      <p:pic>
        <p:nvPicPr>
          <p:cNvPr name="Picture 33" id="33"/>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2474728" y="2252104"/>
            <a:ext cx="798979" cy="798979"/>
          </a:xfrm>
          <a:prstGeom prst="rect">
            <a:avLst/>
          </a:prstGeom>
        </p:spPr>
      </p:pic>
      <p:sp>
        <p:nvSpPr>
          <p:cNvPr name="TextBox 34" id="34"/>
          <p:cNvSpPr txBox="true"/>
          <p:nvPr/>
        </p:nvSpPr>
        <p:spPr>
          <a:xfrm rot="0">
            <a:off x="5023547" y="3876675"/>
            <a:ext cx="8240907" cy="2524125"/>
          </a:xfrm>
          <a:prstGeom prst="rect">
            <a:avLst/>
          </a:prstGeom>
        </p:spPr>
        <p:txBody>
          <a:bodyPr anchor="t" rtlCol="false" tIns="0" lIns="0" bIns="0" rIns="0">
            <a:spAutoFit/>
          </a:bodyPr>
          <a:lstStyle/>
          <a:p>
            <a:pPr algn="ctr">
              <a:lnSpc>
                <a:spcPts val="8999"/>
              </a:lnSpc>
            </a:pPr>
            <a:r>
              <a:rPr lang="en-US" sz="8999">
                <a:solidFill>
                  <a:srgbClr val="000000"/>
                </a:solidFill>
                <a:latin typeface="Retropix"/>
              </a:rPr>
              <a:t>Setting Up Docker</a:t>
            </a:r>
          </a:p>
        </p:txBody>
      </p:sp>
      <p:pic>
        <p:nvPicPr>
          <p:cNvPr name="Picture 35" id="35"/>
          <p:cNvPicPr>
            <a:picLocks noChangeAspect="true"/>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l="0" t="0" r="0" b="0"/>
          <a:stretch>
            <a:fillRect/>
          </a:stretch>
        </p:blipFill>
        <p:spPr>
          <a:xfrm flipH="false" flipV="false" rot="0">
            <a:off x="13344126" y="2353235"/>
            <a:ext cx="2527153" cy="473267"/>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grpSp>
        <p:nvGrpSpPr>
          <p:cNvPr name="Group 2" id="2"/>
          <p:cNvGrpSpPr/>
          <p:nvPr/>
        </p:nvGrpSpPr>
        <p:grpSpPr>
          <a:xfrm rot="0">
            <a:off x="-2456685" y="0"/>
            <a:ext cx="23466005" cy="795781"/>
            <a:chOff x="0" y="0"/>
            <a:chExt cx="31288006" cy="1061041"/>
          </a:xfrm>
        </p:grpSpPr>
        <p:grpSp>
          <p:nvGrpSpPr>
            <p:cNvPr name="Group 3" id="3"/>
            <p:cNvGrpSpPr/>
            <p:nvPr/>
          </p:nvGrpSpPr>
          <p:grpSpPr>
            <a:xfrm rot="0">
              <a:off x="0" y="0"/>
              <a:ext cx="31288006" cy="1061041"/>
              <a:chOff x="0" y="0"/>
              <a:chExt cx="6180347" cy="209588"/>
            </a:xfrm>
          </p:grpSpPr>
          <p:sp>
            <p:nvSpPr>
              <p:cNvPr name="Freeform 4" id="4"/>
              <p:cNvSpPr/>
              <p:nvPr/>
            </p:nvSpPr>
            <p:spPr>
              <a:xfrm>
                <a:off x="0" y="0"/>
                <a:ext cx="6180347" cy="209588"/>
              </a:xfrm>
              <a:custGeom>
                <a:avLst/>
                <a:gdLst/>
                <a:ahLst/>
                <a:cxnLst/>
                <a:rect r="r" b="b" t="t" l="l"/>
                <a:pathLst>
                  <a:path h="209588" w="6180347">
                    <a:moveTo>
                      <a:pt x="0" y="0"/>
                    </a:moveTo>
                    <a:lnTo>
                      <a:pt x="6180347" y="0"/>
                    </a:lnTo>
                    <a:lnTo>
                      <a:pt x="6180347" y="209588"/>
                    </a:lnTo>
                    <a:lnTo>
                      <a:pt x="0" y="209588"/>
                    </a:lnTo>
                    <a:close/>
                  </a:path>
                </a:pathLst>
              </a:custGeom>
              <a:solidFill>
                <a:srgbClr val="067A7B"/>
              </a:solidFill>
              <a:ln w="95250">
                <a:solidFill>
                  <a:srgbClr val="067A7B"/>
                </a:solidFill>
              </a:ln>
            </p:spPr>
          </p:sp>
          <p:sp>
            <p:nvSpPr>
              <p:cNvPr name="TextBox 5" id="5"/>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6" id="6"/>
            <p:cNvSpPr txBox="true"/>
            <p:nvPr/>
          </p:nvSpPr>
          <p:spPr>
            <a:xfrm rot="0">
              <a:off x="493425" y="269112"/>
              <a:ext cx="30301156"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Elaborate on the featured statistic • Elaborate on the featured statistic • Elaborate on the featured statistic • Elaborate on the featured statistic </a:t>
              </a:r>
            </a:p>
          </p:txBody>
        </p:sp>
      </p:grpSp>
      <p:grpSp>
        <p:nvGrpSpPr>
          <p:cNvPr name="Group 7" id="7"/>
          <p:cNvGrpSpPr/>
          <p:nvPr/>
        </p:nvGrpSpPr>
        <p:grpSpPr>
          <a:xfrm rot="0">
            <a:off x="-2589002" y="9491219"/>
            <a:ext cx="23466005" cy="795781"/>
            <a:chOff x="0" y="0"/>
            <a:chExt cx="31288006" cy="1061041"/>
          </a:xfrm>
        </p:grpSpPr>
        <p:grpSp>
          <p:nvGrpSpPr>
            <p:cNvPr name="Group 8" id="8"/>
            <p:cNvGrpSpPr/>
            <p:nvPr/>
          </p:nvGrpSpPr>
          <p:grpSpPr>
            <a:xfrm rot="0">
              <a:off x="0" y="0"/>
              <a:ext cx="31288006" cy="1061041"/>
              <a:chOff x="0" y="0"/>
              <a:chExt cx="6180347" cy="209588"/>
            </a:xfrm>
          </p:grpSpPr>
          <p:sp>
            <p:nvSpPr>
              <p:cNvPr name="Freeform 9" id="9"/>
              <p:cNvSpPr/>
              <p:nvPr/>
            </p:nvSpPr>
            <p:spPr>
              <a:xfrm>
                <a:off x="0" y="0"/>
                <a:ext cx="6180347" cy="209588"/>
              </a:xfrm>
              <a:custGeom>
                <a:avLst/>
                <a:gdLst/>
                <a:ahLst/>
                <a:cxnLst/>
                <a:rect r="r" b="b" t="t" l="l"/>
                <a:pathLst>
                  <a:path h="209588" w="6180347">
                    <a:moveTo>
                      <a:pt x="0" y="0"/>
                    </a:moveTo>
                    <a:lnTo>
                      <a:pt x="6180347" y="0"/>
                    </a:lnTo>
                    <a:lnTo>
                      <a:pt x="6180347" y="209588"/>
                    </a:lnTo>
                    <a:lnTo>
                      <a:pt x="0" y="209588"/>
                    </a:lnTo>
                    <a:close/>
                  </a:path>
                </a:pathLst>
              </a:custGeom>
              <a:solidFill>
                <a:srgbClr val="067A7B"/>
              </a:solidFill>
              <a:ln w="95250">
                <a:solidFill>
                  <a:srgbClr val="067A7B"/>
                </a:solidFill>
              </a:ln>
            </p:spPr>
          </p:sp>
          <p:sp>
            <p:nvSpPr>
              <p:cNvPr name="TextBox 10" id="10"/>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1" id="11"/>
            <p:cNvSpPr txBox="true"/>
            <p:nvPr/>
          </p:nvSpPr>
          <p:spPr>
            <a:xfrm rot="0">
              <a:off x="493425" y="269112"/>
              <a:ext cx="30301156"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Elaborate on the featured statistic • Elaborate on the featured statistic • Elaborate on the featured statistic • Elaborate on the featured statistic </a:t>
              </a:r>
            </a:p>
          </p:txBody>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812971" y="5586691"/>
            <a:ext cx="484735" cy="825401"/>
          </a:xfrm>
          <a:prstGeom prst="rect">
            <a:avLst/>
          </a:prstGeom>
        </p:spPr>
      </p:pic>
      <p:pic>
        <p:nvPicPr>
          <p:cNvPr name="Picture 13" id="13"/>
          <p:cNvPicPr>
            <a:picLocks noChangeAspect="true"/>
          </p:cNvPicPr>
          <p:nvPr/>
        </p:nvPicPr>
        <p:blipFill>
          <a:blip r:embed="rId4"/>
          <a:srcRect l="0" t="0" r="0" b="0"/>
          <a:stretch>
            <a:fillRect/>
          </a:stretch>
        </p:blipFill>
        <p:spPr>
          <a:xfrm flipH="false" flipV="false" rot="0">
            <a:off x="7807503" y="1581081"/>
            <a:ext cx="2672994" cy="3873905"/>
          </a:xfrm>
          <a:prstGeom prst="rect">
            <a:avLst/>
          </a:prstGeom>
        </p:spPr>
      </p:pic>
      <p:pic>
        <p:nvPicPr>
          <p:cNvPr name="Picture 14" id="14"/>
          <p:cNvPicPr>
            <a:picLocks noChangeAspect="true"/>
          </p:cNvPicPr>
          <p:nvPr/>
        </p:nvPicPr>
        <p:blipFill>
          <a:blip r:embed="rId5"/>
          <a:srcRect l="0" t="0" r="0" b="0"/>
          <a:stretch>
            <a:fillRect/>
          </a:stretch>
        </p:blipFill>
        <p:spPr>
          <a:xfrm flipH="false" flipV="false" rot="0">
            <a:off x="13833560" y="1236978"/>
            <a:ext cx="2936056" cy="4349713"/>
          </a:xfrm>
          <a:prstGeom prst="rect">
            <a:avLst/>
          </a:prstGeom>
        </p:spPr>
      </p:pic>
      <p:pic>
        <p:nvPicPr>
          <p:cNvPr name="Picture 15" id="15"/>
          <p:cNvPicPr>
            <a:picLocks noChangeAspect="true"/>
          </p:cNvPicPr>
          <p:nvPr/>
        </p:nvPicPr>
        <p:blipFill>
          <a:blip r:embed="rId6"/>
          <a:srcRect l="0" t="0" r="0" b="0"/>
          <a:stretch>
            <a:fillRect/>
          </a:stretch>
        </p:blipFill>
        <p:spPr>
          <a:xfrm flipH="false" flipV="false" rot="0">
            <a:off x="2323223" y="1471891"/>
            <a:ext cx="1728216" cy="4114800"/>
          </a:xfrm>
          <a:prstGeom prst="rect">
            <a:avLst/>
          </a:prstGeom>
        </p:spPr>
      </p:pic>
      <p:sp>
        <p:nvSpPr>
          <p:cNvPr name="TextBox 16" id="16"/>
          <p:cNvSpPr txBox="true"/>
          <p:nvPr/>
        </p:nvSpPr>
        <p:spPr>
          <a:xfrm rot="0">
            <a:off x="1224732" y="6685191"/>
            <a:ext cx="4554923" cy="1844675"/>
          </a:xfrm>
          <a:prstGeom prst="rect">
            <a:avLst/>
          </a:prstGeom>
        </p:spPr>
        <p:txBody>
          <a:bodyPr anchor="t" rtlCol="false" tIns="0" lIns="0" bIns="0" rIns="0">
            <a:spAutoFit/>
          </a:bodyPr>
          <a:lstStyle/>
          <a:p>
            <a:pPr algn="ctr">
              <a:lnSpc>
                <a:spcPts val="4899"/>
              </a:lnSpc>
            </a:pPr>
            <a:r>
              <a:rPr lang="en-US" sz="3499">
                <a:solidFill>
                  <a:srgbClr val="000000"/>
                </a:solidFill>
                <a:latin typeface="Public Sans"/>
              </a:rPr>
              <a:t>Download Docker Desktop and enable hyper visualization</a:t>
            </a:r>
          </a:p>
        </p:txBody>
      </p:sp>
      <p:sp>
        <p:nvSpPr>
          <p:cNvPr name="TextBox 17" id="17"/>
          <p:cNvSpPr txBox="true"/>
          <p:nvPr/>
        </p:nvSpPr>
        <p:spPr>
          <a:xfrm rot="0">
            <a:off x="6998855" y="6625378"/>
            <a:ext cx="4554923" cy="2473325"/>
          </a:xfrm>
          <a:prstGeom prst="rect">
            <a:avLst/>
          </a:prstGeom>
        </p:spPr>
        <p:txBody>
          <a:bodyPr anchor="t" rtlCol="false" tIns="0" lIns="0" bIns="0" rIns="0">
            <a:spAutoFit/>
          </a:bodyPr>
          <a:lstStyle/>
          <a:p>
            <a:pPr algn="ctr">
              <a:lnSpc>
                <a:spcPts val="4900"/>
              </a:lnSpc>
            </a:pPr>
            <a:r>
              <a:rPr lang="en-US" sz="3500">
                <a:solidFill>
                  <a:srgbClr val="000000"/>
                </a:solidFill>
                <a:latin typeface="Public Sans"/>
              </a:rPr>
              <a:t>Run Docker --version on cmd to ensure that it was installed properly</a:t>
            </a:r>
          </a:p>
        </p:txBody>
      </p:sp>
      <p:sp>
        <p:nvSpPr>
          <p:cNvPr name="TextBox 18" id="18"/>
          <p:cNvSpPr txBox="true"/>
          <p:nvPr/>
        </p:nvSpPr>
        <p:spPr>
          <a:xfrm rot="0">
            <a:off x="13024126" y="6901603"/>
            <a:ext cx="4554923" cy="1225550"/>
          </a:xfrm>
          <a:prstGeom prst="rect">
            <a:avLst/>
          </a:prstGeom>
        </p:spPr>
        <p:txBody>
          <a:bodyPr anchor="t" rtlCol="false" tIns="0" lIns="0" bIns="0" rIns="0">
            <a:spAutoFit/>
          </a:bodyPr>
          <a:lstStyle/>
          <a:p>
            <a:pPr algn="ctr">
              <a:lnSpc>
                <a:spcPts val="4899"/>
              </a:lnSpc>
            </a:pPr>
            <a:r>
              <a:rPr lang="en-US" sz="3499">
                <a:solidFill>
                  <a:srgbClr val="000000"/>
                </a:solidFill>
                <a:latin typeface="Public Sans"/>
              </a:rPr>
              <a:t>Get started with staging your first app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36" y="-5817236"/>
            <a:ext cx="21921472" cy="21921472"/>
          </a:xfrm>
          <a:prstGeom prst="rect">
            <a:avLst/>
          </a:prstGeom>
        </p:spPr>
      </p:pic>
      <p:grpSp>
        <p:nvGrpSpPr>
          <p:cNvPr name="Group 3" id="3"/>
          <p:cNvGrpSpPr/>
          <p:nvPr/>
        </p:nvGrpSpPr>
        <p:grpSpPr>
          <a:xfrm rot="0">
            <a:off x="2036596" y="1839339"/>
            <a:ext cx="14235927" cy="6629441"/>
            <a:chOff x="0" y="0"/>
            <a:chExt cx="3749380" cy="1746026"/>
          </a:xfrm>
        </p:grpSpPr>
        <p:sp>
          <p:nvSpPr>
            <p:cNvPr name="Freeform 4" id="4"/>
            <p:cNvSpPr/>
            <p:nvPr/>
          </p:nvSpPr>
          <p:spPr>
            <a:xfrm>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a:solidFill>
                <a:srgbClr val="CCCCCC"/>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9" id="9"/>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14" id="14"/>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8" id="18"/>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grpSp>
        <p:nvGrpSpPr>
          <p:cNvPr name="Group 19" id="19"/>
          <p:cNvGrpSpPr/>
          <p:nvPr/>
        </p:nvGrpSpPr>
        <p:grpSpPr>
          <a:xfrm rot="0">
            <a:off x="15600318" y="4759728"/>
            <a:ext cx="1658982" cy="4147456"/>
            <a:chOff x="0" y="0"/>
            <a:chExt cx="2211976" cy="5529941"/>
          </a:xfrm>
        </p:grpSpPr>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1105988" cy="1105988"/>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05988" y="0"/>
              <a:ext cx="1105988" cy="1105988"/>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2211976"/>
              <a:ext cx="1105988" cy="1105988"/>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05988" y="2211976"/>
              <a:ext cx="1105988" cy="1105988"/>
            </a:xfrm>
            <a:prstGeom prst="rect">
              <a:avLst/>
            </a:prstGeom>
          </p:spPr>
        </p:pic>
        <p:pic>
          <p:nvPicPr>
            <p:cNvPr name="Picture 24" id="2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0" y="1105988"/>
              <a:ext cx="1105988" cy="1105988"/>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988" y="1105988"/>
              <a:ext cx="1105988" cy="1105988"/>
            </a:xfrm>
            <a:prstGeom prst="rect">
              <a:avLst/>
            </a:prstGeom>
          </p:spPr>
        </p:pic>
        <p:pic>
          <p:nvPicPr>
            <p:cNvPr name="Picture 26" id="2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0" y="3317965"/>
              <a:ext cx="1105988" cy="1105988"/>
            </a:xfrm>
            <a:prstGeom prst="rect">
              <a:avLst/>
            </a:prstGeom>
          </p:spPr>
        </p:pic>
        <p:pic>
          <p:nvPicPr>
            <p:cNvPr name="Picture 27" id="2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105988" y="3317965"/>
              <a:ext cx="1105988" cy="1105988"/>
            </a:xfrm>
            <a:prstGeom prst="rect">
              <a:avLst/>
            </a:prstGeom>
          </p:spPr>
        </p:pic>
        <p:pic>
          <p:nvPicPr>
            <p:cNvPr name="Picture 28" id="2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0" y="4423953"/>
              <a:ext cx="1105988" cy="1105988"/>
            </a:xfrm>
            <a:prstGeom prst="rect">
              <a:avLst/>
            </a:prstGeom>
          </p:spPr>
        </p:pic>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105988" y="4423953"/>
              <a:ext cx="1105988" cy="1105988"/>
            </a:xfrm>
            <a:prstGeom prst="rect">
              <a:avLst/>
            </a:prstGeom>
          </p:spPr>
        </p:pic>
        <p:pic>
          <p:nvPicPr>
            <p:cNvPr name="Picture 30" id="30"/>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284474" y="4613333"/>
              <a:ext cx="749016" cy="727227"/>
            </a:xfrm>
            <a:prstGeom prst="rect">
              <a:avLst/>
            </a:prstGeom>
          </p:spPr>
        </p:pic>
      </p:grpSp>
      <p:pic>
        <p:nvPicPr>
          <p:cNvPr name="Picture 31" id="31"/>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3207690">
            <a:off x="6778520" y="8056080"/>
            <a:ext cx="484735" cy="825401"/>
          </a:xfrm>
          <a:prstGeom prst="rect">
            <a:avLst/>
          </a:prstGeom>
        </p:spPr>
      </p:pic>
      <p:pic>
        <p:nvPicPr>
          <p:cNvPr name="Picture 32" id="32"/>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15235587" y="4383955"/>
            <a:ext cx="635693" cy="654740"/>
          </a:xfrm>
          <a:prstGeom prst="rect">
            <a:avLst/>
          </a:prstGeom>
        </p:spPr>
      </p:pic>
      <p:pic>
        <p:nvPicPr>
          <p:cNvPr name="Picture 33" id="33"/>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2474728" y="2252104"/>
            <a:ext cx="798979" cy="798979"/>
          </a:xfrm>
          <a:prstGeom prst="rect">
            <a:avLst/>
          </a:prstGeom>
        </p:spPr>
      </p:pic>
      <p:sp>
        <p:nvSpPr>
          <p:cNvPr name="TextBox 34" id="34"/>
          <p:cNvSpPr txBox="true"/>
          <p:nvPr/>
        </p:nvSpPr>
        <p:spPr>
          <a:xfrm rot="0">
            <a:off x="5023547" y="4448175"/>
            <a:ext cx="8240907" cy="1381125"/>
          </a:xfrm>
          <a:prstGeom prst="rect">
            <a:avLst/>
          </a:prstGeom>
        </p:spPr>
        <p:txBody>
          <a:bodyPr anchor="t" rtlCol="false" tIns="0" lIns="0" bIns="0" rIns="0">
            <a:spAutoFit/>
          </a:bodyPr>
          <a:lstStyle/>
          <a:p>
            <a:pPr algn="ctr">
              <a:lnSpc>
                <a:spcPts val="8999"/>
              </a:lnSpc>
            </a:pPr>
            <a:r>
              <a:rPr lang="en-US" sz="8999">
                <a:solidFill>
                  <a:srgbClr val="000000"/>
                </a:solidFill>
                <a:latin typeface="Retropix"/>
              </a:rPr>
              <a:t>Code demo</a:t>
            </a:r>
          </a:p>
        </p:txBody>
      </p:sp>
      <p:pic>
        <p:nvPicPr>
          <p:cNvPr name="Picture 35" id="35"/>
          <p:cNvPicPr>
            <a:picLocks noChangeAspect="true"/>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l="0" t="0" r="0" b="0"/>
          <a:stretch>
            <a:fillRect/>
          </a:stretch>
        </p:blipFill>
        <p:spPr>
          <a:xfrm flipH="false" flipV="false" rot="0">
            <a:off x="13344126" y="2353235"/>
            <a:ext cx="2527153" cy="473267"/>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36" y="-5817236"/>
            <a:ext cx="21921472" cy="21921472"/>
          </a:xfrm>
          <a:prstGeom prst="rect">
            <a:avLst/>
          </a:prstGeom>
        </p:spPr>
      </p:pic>
      <p:grpSp>
        <p:nvGrpSpPr>
          <p:cNvPr name="Group 3" id="3"/>
          <p:cNvGrpSpPr/>
          <p:nvPr/>
        </p:nvGrpSpPr>
        <p:grpSpPr>
          <a:xfrm rot="0">
            <a:off x="2036596" y="1839339"/>
            <a:ext cx="14235927" cy="6629441"/>
            <a:chOff x="0" y="0"/>
            <a:chExt cx="3749380" cy="1746026"/>
          </a:xfrm>
        </p:grpSpPr>
        <p:sp>
          <p:nvSpPr>
            <p:cNvPr name="Freeform 4" id="4"/>
            <p:cNvSpPr/>
            <p:nvPr/>
          </p:nvSpPr>
          <p:spPr>
            <a:xfrm>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a:solidFill>
                <a:srgbClr val="CCCCCC"/>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9" id="9"/>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14" id="14"/>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8" id="18"/>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grpSp>
        <p:nvGrpSpPr>
          <p:cNvPr name="Group 19" id="19"/>
          <p:cNvGrpSpPr/>
          <p:nvPr/>
        </p:nvGrpSpPr>
        <p:grpSpPr>
          <a:xfrm rot="0">
            <a:off x="15600318" y="4759728"/>
            <a:ext cx="1658982" cy="4147456"/>
            <a:chOff x="0" y="0"/>
            <a:chExt cx="2211976" cy="5529941"/>
          </a:xfrm>
        </p:grpSpPr>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1105988" cy="1105988"/>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05988" y="0"/>
              <a:ext cx="1105988" cy="1105988"/>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2211976"/>
              <a:ext cx="1105988" cy="1105988"/>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05988" y="2211976"/>
              <a:ext cx="1105988" cy="1105988"/>
            </a:xfrm>
            <a:prstGeom prst="rect">
              <a:avLst/>
            </a:prstGeom>
          </p:spPr>
        </p:pic>
        <p:pic>
          <p:nvPicPr>
            <p:cNvPr name="Picture 24" id="2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0" y="1105988"/>
              <a:ext cx="1105988" cy="1105988"/>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988" y="1105988"/>
              <a:ext cx="1105988" cy="1105988"/>
            </a:xfrm>
            <a:prstGeom prst="rect">
              <a:avLst/>
            </a:prstGeom>
          </p:spPr>
        </p:pic>
        <p:pic>
          <p:nvPicPr>
            <p:cNvPr name="Picture 26" id="2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0" y="3317965"/>
              <a:ext cx="1105988" cy="1105988"/>
            </a:xfrm>
            <a:prstGeom prst="rect">
              <a:avLst/>
            </a:prstGeom>
          </p:spPr>
        </p:pic>
        <p:pic>
          <p:nvPicPr>
            <p:cNvPr name="Picture 27" id="2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105988" y="3317965"/>
              <a:ext cx="1105988" cy="1105988"/>
            </a:xfrm>
            <a:prstGeom prst="rect">
              <a:avLst/>
            </a:prstGeom>
          </p:spPr>
        </p:pic>
        <p:pic>
          <p:nvPicPr>
            <p:cNvPr name="Picture 28" id="2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0" y="4423953"/>
              <a:ext cx="1105988" cy="1105988"/>
            </a:xfrm>
            <a:prstGeom prst="rect">
              <a:avLst/>
            </a:prstGeom>
          </p:spPr>
        </p:pic>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105988" y="4423953"/>
              <a:ext cx="1105988" cy="1105988"/>
            </a:xfrm>
            <a:prstGeom prst="rect">
              <a:avLst/>
            </a:prstGeom>
          </p:spPr>
        </p:pic>
        <p:pic>
          <p:nvPicPr>
            <p:cNvPr name="Picture 30" id="30"/>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284474" y="4613333"/>
              <a:ext cx="749016" cy="727227"/>
            </a:xfrm>
            <a:prstGeom prst="rect">
              <a:avLst/>
            </a:prstGeom>
          </p:spPr>
        </p:pic>
      </p:grpSp>
      <p:pic>
        <p:nvPicPr>
          <p:cNvPr name="Picture 31" id="31"/>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3207690">
            <a:off x="6778520" y="8056080"/>
            <a:ext cx="484735" cy="825401"/>
          </a:xfrm>
          <a:prstGeom prst="rect">
            <a:avLst/>
          </a:prstGeom>
        </p:spPr>
      </p:pic>
      <p:pic>
        <p:nvPicPr>
          <p:cNvPr name="Picture 32" id="32"/>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15235587" y="4383955"/>
            <a:ext cx="635693" cy="654740"/>
          </a:xfrm>
          <a:prstGeom prst="rect">
            <a:avLst/>
          </a:prstGeom>
        </p:spPr>
      </p:pic>
      <p:pic>
        <p:nvPicPr>
          <p:cNvPr name="Picture 33" id="33"/>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2474728" y="2252104"/>
            <a:ext cx="798979" cy="798979"/>
          </a:xfrm>
          <a:prstGeom prst="rect">
            <a:avLst/>
          </a:prstGeom>
        </p:spPr>
      </p:pic>
      <p:sp>
        <p:nvSpPr>
          <p:cNvPr name="TextBox 34" id="34"/>
          <p:cNvSpPr txBox="true"/>
          <p:nvPr/>
        </p:nvSpPr>
        <p:spPr>
          <a:xfrm rot="0">
            <a:off x="5023547" y="4448175"/>
            <a:ext cx="8240907" cy="1381125"/>
          </a:xfrm>
          <a:prstGeom prst="rect">
            <a:avLst/>
          </a:prstGeom>
        </p:spPr>
        <p:txBody>
          <a:bodyPr anchor="t" rtlCol="false" tIns="0" lIns="0" bIns="0" rIns="0">
            <a:spAutoFit/>
          </a:bodyPr>
          <a:lstStyle/>
          <a:p>
            <a:pPr algn="ctr">
              <a:lnSpc>
                <a:spcPts val="8999"/>
              </a:lnSpc>
            </a:pPr>
            <a:r>
              <a:rPr lang="en-US" sz="8999">
                <a:solidFill>
                  <a:srgbClr val="000000"/>
                </a:solidFill>
                <a:latin typeface="Retropix"/>
              </a:rPr>
              <a:t>What is Docker</a:t>
            </a:r>
          </a:p>
        </p:txBody>
      </p:sp>
      <p:pic>
        <p:nvPicPr>
          <p:cNvPr name="Picture 35" id="35"/>
          <p:cNvPicPr>
            <a:picLocks noChangeAspect="true"/>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l="0" t="0" r="0" b="0"/>
          <a:stretch>
            <a:fillRect/>
          </a:stretch>
        </p:blipFill>
        <p:spPr>
          <a:xfrm flipH="false" flipV="false" rot="0">
            <a:off x="13344126" y="2353235"/>
            <a:ext cx="2527153" cy="473267"/>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grpSp>
        <p:nvGrpSpPr>
          <p:cNvPr name="Group 2" id="2"/>
          <p:cNvGrpSpPr/>
          <p:nvPr/>
        </p:nvGrpSpPr>
        <p:grpSpPr>
          <a:xfrm rot="0">
            <a:off x="556955" y="1252778"/>
            <a:ext cx="4399880" cy="2020252"/>
            <a:chOff x="0" y="0"/>
            <a:chExt cx="3319333" cy="1524108"/>
          </a:xfrm>
        </p:grpSpPr>
        <p:sp>
          <p:nvSpPr>
            <p:cNvPr name="Freeform 3" id="3"/>
            <p:cNvSpPr/>
            <p:nvPr/>
          </p:nvSpPr>
          <p:spPr>
            <a:xfrm>
              <a:off x="0" y="0"/>
              <a:ext cx="3319333" cy="1524108"/>
            </a:xfrm>
            <a:custGeom>
              <a:avLst/>
              <a:gdLst/>
              <a:ahLst/>
              <a:cxnLst/>
              <a:rect r="r" b="b" t="t" l="l"/>
              <a:pathLst>
                <a:path h="1524108" w="3319333">
                  <a:moveTo>
                    <a:pt x="52787" y="0"/>
                  </a:moveTo>
                  <a:lnTo>
                    <a:pt x="3266546" y="0"/>
                  </a:lnTo>
                  <a:cubicBezTo>
                    <a:pt x="3295699" y="0"/>
                    <a:pt x="3319333" y="23634"/>
                    <a:pt x="3319333" y="52787"/>
                  </a:cubicBezTo>
                  <a:lnTo>
                    <a:pt x="3319333" y="1471320"/>
                  </a:lnTo>
                  <a:cubicBezTo>
                    <a:pt x="3319333" y="1500474"/>
                    <a:pt x="3295699" y="1524108"/>
                    <a:pt x="3266546" y="1524108"/>
                  </a:cubicBezTo>
                  <a:lnTo>
                    <a:pt x="52787" y="1524108"/>
                  </a:lnTo>
                  <a:cubicBezTo>
                    <a:pt x="23634" y="1524108"/>
                    <a:pt x="0" y="1500474"/>
                    <a:pt x="0" y="1471320"/>
                  </a:cubicBezTo>
                  <a:lnTo>
                    <a:pt x="0" y="52787"/>
                  </a:lnTo>
                  <a:cubicBezTo>
                    <a:pt x="0" y="23634"/>
                    <a:pt x="23634" y="0"/>
                    <a:pt x="52787" y="0"/>
                  </a:cubicBezTo>
                  <a:close/>
                </a:path>
              </a:pathLst>
            </a:custGeom>
            <a:solidFill>
              <a:srgbClr val="FEFF99"/>
            </a:solidFill>
            <a:ln>
              <a:noFill/>
            </a:ln>
          </p:spPr>
        </p:sp>
        <p:sp>
          <p:nvSpPr>
            <p:cNvPr name="TextBox 4" id="4"/>
            <p:cNvSpPr txBox="true"/>
            <p:nvPr/>
          </p:nvSpPr>
          <p:spPr>
            <a:xfrm>
              <a:off x="0" y="-38100"/>
              <a:ext cx="812800" cy="850900"/>
            </a:xfrm>
            <a:prstGeom prst="rect">
              <a:avLst/>
            </a:prstGeom>
          </p:spPr>
          <p:txBody>
            <a:bodyPr anchor="ctr" rtlCol="false" tIns="254000" lIns="254000" bIns="254000" rIns="254000"/>
            <a:lstStyle/>
            <a:p>
              <a:pPr algn="just">
                <a:lnSpc>
                  <a:spcPts val="2100"/>
                </a:lnSpc>
              </a:pPr>
              <a:r>
                <a:rPr lang="en-US" sz="1500">
                  <a:solidFill>
                    <a:srgbClr val="000000"/>
                  </a:solidFill>
                  <a:latin typeface="Public Sans Bold"/>
                </a:rPr>
                <a:t>Tip:</a:t>
              </a:r>
              <a:r>
                <a:rPr lang="en-US" sz="1500">
                  <a:solidFill>
                    <a:srgbClr val="000000"/>
                  </a:solidFill>
                  <a:latin typeface="Public Sans"/>
                </a:rPr>
                <a:t> Use links to go to a different page inside your presentation. </a:t>
              </a:r>
            </a:p>
            <a:p>
              <a:pPr algn="just">
                <a:lnSpc>
                  <a:spcPts val="2100"/>
                </a:lnSpc>
              </a:pPr>
            </a:p>
            <a:p>
              <a:pPr algn="just">
                <a:lnSpc>
                  <a:spcPts val="2100"/>
                </a:lnSpc>
              </a:pPr>
              <a:r>
                <a:rPr lang="en-US" sz="1500">
                  <a:solidFill>
                    <a:srgbClr val="000000"/>
                  </a:solidFill>
                  <a:latin typeface="Public Sans Bold"/>
                </a:rPr>
                <a:t>How: </a:t>
              </a:r>
              <a:r>
                <a:rPr lang="en-US" sz="1500">
                  <a:solidFill>
                    <a:srgbClr val="000000"/>
                  </a:solidFill>
                  <a:latin typeface="Public Sans"/>
                </a:rPr>
                <a:t>Highlight text, click on the link symbol on the toolbar, and select the page in your presentation  you want to connect.</a:t>
              </a:r>
            </a:p>
          </p:txBody>
        </p:sp>
      </p:grpSp>
      <p:grpSp>
        <p:nvGrpSpPr>
          <p:cNvPr name="Group 5" id="5"/>
          <p:cNvGrpSpPr/>
          <p:nvPr/>
        </p:nvGrpSpPr>
        <p:grpSpPr>
          <a:xfrm rot="0">
            <a:off x="-836598" y="0"/>
            <a:ext cx="19961197" cy="795781"/>
            <a:chOff x="0" y="0"/>
            <a:chExt cx="26614929" cy="1061041"/>
          </a:xfrm>
        </p:grpSpPr>
        <p:grpSp>
          <p:nvGrpSpPr>
            <p:cNvPr name="Group 6" id="6"/>
            <p:cNvGrpSpPr/>
            <p:nvPr/>
          </p:nvGrpSpPr>
          <p:grpSpPr>
            <a:xfrm rot="0">
              <a:off x="0" y="0"/>
              <a:ext cx="26614929" cy="1061041"/>
              <a:chOff x="0" y="0"/>
              <a:chExt cx="5257270" cy="209588"/>
            </a:xfrm>
          </p:grpSpPr>
          <p:sp>
            <p:nvSpPr>
              <p:cNvPr name="Freeform 7" id="7"/>
              <p:cNvSpPr/>
              <p:nvPr/>
            </p:nvSpPr>
            <p:spPr>
              <a:xfrm>
                <a:off x="0" y="0"/>
                <a:ext cx="5257270" cy="209588"/>
              </a:xfrm>
              <a:custGeom>
                <a:avLst/>
                <a:gdLst/>
                <a:ahLst/>
                <a:cxnLst/>
                <a:rect r="r" b="b" t="t" l="l"/>
                <a:pathLst>
                  <a:path h="209588" w="5257270">
                    <a:moveTo>
                      <a:pt x="0" y="0"/>
                    </a:moveTo>
                    <a:lnTo>
                      <a:pt x="5257270" y="0"/>
                    </a:lnTo>
                    <a:lnTo>
                      <a:pt x="5257270" y="209588"/>
                    </a:lnTo>
                    <a:lnTo>
                      <a:pt x="0" y="209588"/>
                    </a:lnTo>
                    <a:close/>
                  </a:path>
                </a:pathLst>
              </a:custGeom>
              <a:solidFill>
                <a:srgbClr val="067A7B"/>
              </a:solidFill>
              <a:ln w="95250">
                <a:solidFill>
                  <a:srgbClr val="067A7B"/>
                </a:solidFill>
              </a:ln>
            </p:spPr>
          </p:sp>
          <p:sp>
            <p:nvSpPr>
              <p:cNvPr name="TextBox 8" id="8"/>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9" id="9"/>
            <p:cNvSpPr txBox="true"/>
            <p:nvPr/>
          </p:nvSpPr>
          <p:spPr>
            <a:xfrm rot="0">
              <a:off x="419729" y="269112"/>
              <a:ext cx="25775471"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Agenda • Agenda • Agenda • Agenda • Agenda • Agenda • Agenda • Agenda • Agenda • Agenda • Agenda • Agenda • Agenda • Agenda</a:t>
              </a: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27604" y="3899783"/>
            <a:ext cx="5754674" cy="2877337"/>
          </a:xfrm>
          <a:prstGeom prst="rect">
            <a:avLst/>
          </a:prstGeom>
        </p:spPr>
      </p:pic>
      <p:grpSp>
        <p:nvGrpSpPr>
          <p:cNvPr name="Group 11" id="11"/>
          <p:cNvGrpSpPr/>
          <p:nvPr/>
        </p:nvGrpSpPr>
        <p:grpSpPr>
          <a:xfrm rot="0">
            <a:off x="7995813" y="1905226"/>
            <a:ext cx="7295924" cy="7295924"/>
            <a:chOff x="0" y="0"/>
            <a:chExt cx="9727899" cy="9727899"/>
          </a:xfrm>
        </p:grpSpPr>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9727899" cy="9727899"/>
            </a:xfrm>
            <a:prstGeom prst="rect">
              <a:avLst/>
            </a:prstGeom>
          </p:spPr>
        </p:pic>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868443" y="305414"/>
              <a:ext cx="472752" cy="457280"/>
            </a:xfrm>
            <a:prstGeom prst="rect">
              <a:avLst/>
            </a:prstGeom>
          </p:spPr>
        </p:pic>
      </p:gr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6895" y="4272363"/>
            <a:ext cx="5754674" cy="2877337"/>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281475" y="3380244"/>
            <a:ext cx="2778342" cy="767833"/>
          </a:xfrm>
          <a:prstGeom prst="rect">
            <a:avLst/>
          </a:prstGeom>
        </p:spPr>
      </p:pic>
      <p:grpSp>
        <p:nvGrpSpPr>
          <p:cNvPr name="Group 16" id="16"/>
          <p:cNvGrpSpPr/>
          <p:nvPr/>
        </p:nvGrpSpPr>
        <p:grpSpPr>
          <a:xfrm rot="0">
            <a:off x="9387869" y="6410390"/>
            <a:ext cx="1890203" cy="2123584"/>
            <a:chOff x="0" y="0"/>
            <a:chExt cx="2520270" cy="2831446"/>
          </a:xfrm>
        </p:grpSpPr>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553833" y="0"/>
              <a:ext cx="1412604" cy="1514488"/>
            </a:xfrm>
            <a:prstGeom prst="rect">
              <a:avLst/>
            </a:prstGeom>
          </p:spPr>
        </p:pic>
        <p:sp>
          <p:nvSpPr>
            <p:cNvPr name="TextBox 18" id="18"/>
            <p:cNvSpPr txBox="true"/>
            <p:nvPr/>
          </p:nvSpPr>
          <p:spPr>
            <a:xfrm rot="0">
              <a:off x="0" y="1633624"/>
              <a:ext cx="2520270" cy="1197821"/>
            </a:xfrm>
            <a:prstGeom prst="rect">
              <a:avLst/>
            </a:prstGeom>
          </p:spPr>
          <p:txBody>
            <a:bodyPr anchor="t" rtlCol="false" tIns="0" lIns="0" bIns="0" rIns="0">
              <a:spAutoFit/>
            </a:bodyPr>
            <a:lstStyle/>
            <a:p>
              <a:pPr algn="ctr">
                <a:lnSpc>
                  <a:spcPts val="3640"/>
                </a:lnSpc>
              </a:pPr>
              <a:r>
                <a:rPr lang="en-US" sz="2600">
                  <a:solidFill>
                    <a:srgbClr val="000000"/>
                  </a:solidFill>
                  <a:latin typeface="Public Sans"/>
                </a:rPr>
                <a:t>Working with Docker</a:t>
              </a:r>
            </a:p>
          </p:txBody>
        </p:sp>
      </p:grpSp>
      <p:grpSp>
        <p:nvGrpSpPr>
          <p:cNvPr name="Group 19" id="19"/>
          <p:cNvGrpSpPr/>
          <p:nvPr/>
        </p:nvGrpSpPr>
        <p:grpSpPr>
          <a:xfrm rot="0">
            <a:off x="12101715" y="3772617"/>
            <a:ext cx="1642336" cy="2341083"/>
            <a:chOff x="0" y="0"/>
            <a:chExt cx="2189781" cy="3121444"/>
          </a:xfrm>
        </p:grpSpPr>
        <p:sp>
          <p:nvSpPr>
            <p:cNvPr name="TextBox 20" id="20"/>
            <p:cNvSpPr txBox="true"/>
            <p:nvPr/>
          </p:nvSpPr>
          <p:spPr>
            <a:xfrm rot="0">
              <a:off x="0" y="1314246"/>
              <a:ext cx="2189781" cy="1807198"/>
            </a:xfrm>
            <a:prstGeom prst="rect">
              <a:avLst/>
            </a:prstGeom>
          </p:spPr>
          <p:txBody>
            <a:bodyPr anchor="t" rtlCol="false" tIns="0" lIns="0" bIns="0" rIns="0">
              <a:spAutoFit/>
            </a:bodyPr>
            <a:lstStyle/>
            <a:p>
              <a:pPr algn="ctr">
                <a:lnSpc>
                  <a:spcPts val="3649"/>
                </a:lnSpc>
              </a:pPr>
              <a:r>
                <a:rPr lang="en-US" sz="2606">
                  <a:solidFill>
                    <a:srgbClr val="000000"/>
                  </a:solidFill>
                  <a:latin typeface="Public Sans"/>
                </a:rPr>
                <a:t>How does docker work</a:t>
              </a:r>
            </a:p>
          </p:txBody>
        </p:sp>
        <p:pic>
          <p:nvPicPr>
            <p:cNvPr name="Picture 21" id="2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42363" y="0"/>
              <a:ext cx="1105055" cy="1105055"/>
            </a:xfrm>
            <a:prstGeom prst="rect">
              <a:avLst/>
            </a:prstGeom>
          </p:spPr>
        </p:pic>
      </p:grpSp>
      <p:grpSp>
        <p:nvGrpSpPr>
          <p:cNvPr name="Group 22" id="22"/>
          <p:cNvGrpSpPr/>
          <p:nvPr/>
        </p:nvGrpSpPr>
        <p:grpSpPr>
          <a:xfrm rot="0">
            <a:off x="11977782" y="6339270"/>
            <a:ext cx="1890203" cy="2265824"/>
            <a:chOff x="0" y="0"/>
            <a:chExt cx="2520270" cy="3021099"/>
          </a:xfrm>
        </p:grpSpPr>
        <p:sp>
          <p:nvSpPr>
            <p:cNvPr name="TextBox 23" id="23"/>
            <p:cNvSpPr txBox="true"/>
            <p:nvPr/>
          </p:nvSpPr>
          <p:spPr>
            <a:xfrm rot="0">
              <a:off x="0" y="1624099"/>
              <a:ext cx="2520270" cy="1397000"/>
            </a:xfrm>
            <a:prstGeom prst="rect">
              <a:avLst/>
            </a:prstGeom>
          </p:spPr>
          <p:txBody>
            <a:bodyPr anchor="t" rtlCol="false" tIns="0" lIns="0" bIns="0" rIns="0">
              <a:spAutoFit/>
            </a:bodyPr>
            <a:lstStyle/>
            <a:p>
              <a:pPr algn="ctr">
                <a:lnSpc>
                  <a:spcPts val="4200"/>
                </a:lnSpc>
              </a:pPr>
              <a:r>
                <a:rPr lang="en-US" sz="3000">
                  <a:solidFill>
                    <a:srgbClr val="000000"/>
                  </a:solidFill>
                  <a:latin typeface="Public Sans"/>
                </a:rPr>
                <a:t>Code demo</a:t>
              </a:r>
            </a:p>
          </p:txBody>
        </p:sp>
        <p:pic>
          <p:nvPicPr>
            <p:cNvPr name="Picture 24" id="2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359944" y="0"/>
              <a:ext cx="1800382" cy="1378111"/>
            </a:xfrm>
            <a:prstGeom prst="rect">
              <a:avLst/>
            </a:prstGeom>
          </p:spPr>
        </p:pic>
      </p:grpSp>
      <p:grpSp>
        <p:nvGrpSpPr>
          <p:cNvPr name="Group 25" id="25"/>
          <p:cNvGrpSpPr/>
          <p:nvPr/>
        </p:nvGrpSpPr>
        <p:grpSpPr>
          <a:xfrm rot="0">
            <a:off x="9237608" y="3633083"/>
            <a:ext cx="1890203" cy="2347855"/>
            <a:chOff x="0" y="0"/>
            <a:chExt cx="2520270" cy="3130473"/>
          </a:xfrm>
        </p:grpSpPr>
        <p:sp>
          <p:nvSpPr>
            <p:cNvPr name="TextBox 26" id="26"/>
            <p:cNvSpPr txBox="true"/>
            <p:nvPr/>
          </p:nvSpPr>
          <p:spPr>
            <a:xfrm rot="0">
              <a:off x="0" y="1733473"/>
              <a:ext cx="2520270" cy="1397000"/>
            </a:xfrm>
            <a:prstGeom prst="rect">
              <a:avLst/>
            </a:prstGeom>
          </p:spPr>
          <p:txBody>
            <a:bodyPr anchor="t" rtlCol="false" tIns="0" lIns="0" bIns="0" rIns="0">
              <a:spAutoFit/>
            </a:bodyPr>
            <a:lstStyle/>
            <a:p>
              <a:pPr algn="ctr">
                <a:lnSpc>
                  <a:spcPts val="4200"/>
                </a:lnSpc>
              </a:pPr>
              <a:r>
                <a:rPr lang="en-US" sz="3000">
                  <a:solidFill>
                    <a:srgbClr val="000000"/>
                  </a:solidFill>
                  <a:latin typeface="Public Sans"/>
                </a:rPr>
                <a:t>What is Docker</a:t>
              </a:r>
            </a:p>
          </p:txBody>
        </p:sp>
        <p:pic>
          <p:nvPicPr>
            <p:cNvPr name="Picture 27" id="2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610294" y="0"/>
              <a:ext cx="1299681" cy="1650865"/>
            </a:xfrm>
            <a:prstGeom prst="rect">
              <a:avLst/>
            </a:prstGeom>
          </p:spPr>
        </p:pic>
      </p:grpSp>
      <p:pic>
        <p:nvPicPr>
          <p:cNvPr name="Picture 28" id="28"/>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6575081" y="3898982"/>
            <a:ext cx="484735" cy="825401"/>
          </a:xfrm>
          <a:prstGeom prst="rect">
            <a:avLst/>
          </a:prstGeom>
        </p:spPr>
      </p:pic>
      <p:pic>
        <p:nvPicPr>
          <p:cNvPr name="Picture 29" id="29"/>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028700" y="8533974"/>
            <a:ext cx="724326" cy="724326"/>
          </a:xfrm>
          <a:prstGeom prst="rect">
            <a:avLst/>
          </a:prstGeom>
        </p:spPr>
      </p:pic>
      <p:pic>
        <p:nvPicPr>
          <p:cNvPr name="Picture 30" id="30"/>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772076" y="8533974"/>
            <a:ext cx="746029" cy="724326"/>
          </a:xfrm>
          <a:prstGeom prst="rect">
            <a:avLst/>
          </a:prstGeom>
        </p:spPr>
      </p:pic>
      <p:sp>
        <p:nvSpPr>
          <p:cNvPr name="TextBox 31" id="31"/>
          <p:cNvSpPr txBox="true"/>
          <p:nvPr/>
        </p:nvSpPr>
        <p:spPr>
          <a:xfrm rot="0">
            <a:off x="3396192" y="5451591"/>
            <a:ext cx="4399880" cy="1073150"/>
          </a:xfrm>
          <a:prstGeom prst="rect">
            <a:avLst/>
          </a:prstGeom>
        </p:spPr>
        <p:txBody>
          <a:bodyPr anchor="t" rtlCol="false" tIns="0" lIns="0" bIns="0" rIns="0">
            <a:spAutoFit/>
          </a:bodyPr>
          <a:lstStyle/>
          <a:p>
            <a:pPr algn="ctr">
              <a:lnSpc>
                <a:spcPts val="6999"/>
              </a:lnSpc>
            </a:pPr>
            <a:r>
              <a:rPr lang="en-US" sz="6999">
                <a:solidFill>
                  <a:srgbClr val="000000"/>
                </a:solidFill>
                <a:latin typeface="Retropix"/>
              </a:rPr>
              <a:t>Docker</a:t>
            </a:r>
          </a:p>
        </p:txBody>
      </p:sp>
      <p:sp>
        <p:nvSpPr>
          <p:cNvPr name="TextBox 32" id="32"/>
          <p:cNvSpPr txBox="true"/>
          <p:nvPr/>
        </p:nvSpPr>
        <p:spPr>
          <a:xfrm rot="0">
            <a:off x="8230473" y="1972392"/>
            <a:ext cx="5662432" cy="552450"/>
          </a:xfrm>
          <a:prstGeom prst="rect">
            <a:avLst/>
          </a:prstGeom>
        </p:spPr>
        <p:txBody>
          <a:bodyPr anchor="t" rtlCol="false" tIns="0" lIns="0" bIns="0" rIns="0">
            <a:spAutoFit/>
          </a:bodyPr>
          <a:lstStyle/>
          <a:p>
            <a:pPr algn="l" marL="0" indent="0" lvl="0">
              <a:lnSpc>
                <a:spcPts val="3840"/>
              </a:lnSpc>
            </a:pPr>
            <a:r>
              <a:rPr lang="en-US" sz="3200">
                <a:solidFill>
                  <a:srgbClr val="FFFFFF"/>
                </a:solidFill>
                <a:latin typeface="Retropix"/>
              </a:rPr>
              <a:t>Topics Covered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grpSp>
        <p:nvGrpSpPr>
          <p:cNvPr name="Group 2" id="2"/>
          <p:cNvGrpSpPr/>
          <p:nvPr/>
        </p:nvGrpSpPr>
        <p:grpSpPr>
          <a:xfrm rot="0">
            <a:off x="9360400" y="838621"/>
            <a:ext cx="6862132" cy="6862132"/>
            <a:chOff x="0" y="0"/>
            <a:chExt cx="9149510" cy="914951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5" id="5"/>
          <p:cNvGrpSpPr/>
          <p:nvPr/>
        </p:nvGrpSpPr>
        <p:grpSpPr>
          <a:xfrm rot="0">
            <a:off x="9512800" y="991021"/>
            <a:ext cx="6862132" cy="6862132"/>
            <a:chOff x="0" y="0"/>
            <a:chExt cx="9149510" cy="9149510"/>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8" id="8"/>
          <p:cNvGrpSpPr/>
          <p:nvPr/>
        </p:nvGrpSpPr>
        <p:grpSpPr>
          <a:xfrm rot="0">
            <a:off x="9665200" y="1143421"/>
            <a:ext cx="6862132" cy="6862132"/>
            <a:chOff x="0" y="0"/>
            <a:chExt cx="9149510" cy="9149510"/>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11" id="11"/>
          <p:cNvGrpSpPr/>
          <p:nvPr/>
        </p:nvGrpSpPr>
        <p:grpSpPr>
          <a:xfrm rot="0">
            <a:off x="9817600" y="1295821"/>
            <a:ext cx="6862132" cy="6862132"/>
            <a:chOff x="0" y="0"/>
            <a:chExt cx="9149510" cy="9149510"/>
          </a:xfrm>
        </p:grpSpPr>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149510" cy="914951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341154" y="287255"/>
              <a:ext cx="444643" cy="430091"/>
            </a:xfrm>
            <a:prstGeom prst="rect">
              <a:avLst/>
            </a:prstGeom>
          </p:spPr>
        </p:pic>
      </p:grpSp>
      <p:grpSp>
        <p:nvGrpSpPr>
          <p:cNvPr name="Group 14" id="14"/>
          <p:cNvGrpSpPr/>
          <p:nvPr/>
        </p:nvGrpSpPr>
        <p:grpSpPr>
          <a:xfrm rot="0">
            <a:off x="0" y="9052698"/>
            <a:ext cx="18288000" cy="1234302"/>
            <a:chOff x="0" y="0"/>
            <a:chExt cx="4816593" cy="325084"/>
          </a:xfrm>
        </p:grpSpPr>
        <p:sp>
          <p:nvSpPr>
            <p:cNvPr name="Freeform 15" id="15"/>
            <p:cNvSpPr/>
            <p:nvPr/>
          </p:nvSpPr>
          <p:spPr>
            <a:xfrm>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a:solidFill>
                <a:srgbClr val="CCCCCC"/>
              </a:solidFill>
            </a:ln>
          </p:spPr>
        </p:sp>
        <p:sp>
          <p:nvSpPr>
            <p:cNvPr name="TextBox 16" id="16"/>
            <p:cNvSpPr txBox="true"/>
            <p:nvPr/>
          </p:nvSpPr>
          <p:spPr>
            <a:xfrm>
              <a:off x="0" y="-38100"/>
              <a:ext cx="812800" cy="850900"/>
            </a:xfrm>
            <a:prstGeom prst="rect">
              <a:avLst/>
            </a:prstGeom>
          </p:spPr>
          <p:txBody>
            <a:bodyPr anchor="ctr" rtlCol="false" tIns="254000" lIns="254000" bIns="254000" rIns="254000"/>
            <a:lstStyle/>
            <a:p>
              <a:pPr>
                <a:lnSpc>
                  <a:spcPts val="2100"/>
                </a:lnSpc>
              </a:pPr>
            </a:p>
          </p:txBody>
        </p:sp>
      </p:grpSp>
      <p:grpSp>
        <p:nvGrpSpPr>
          <p:cNvPr name="Group 17" id="17"/>
          <p:cNvGrpSpPr/>
          <p:nvPr/>
        </p:nvGrpSpPr>
        <p:grpSpPr>
          <a:xfrm rot="0">
            <a:off x="237414" y="9267586"/>
            <a:ext cx="804526" cy="804526"/>
            <a:chOff x="0" y="0"/>
            <a:chExt cx="1072702" cy="1072702"/>
          </a:xfrm>
        </p:grpSpPr>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0" y="0"/>
              <a:ext cx="1072702" cy="107270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8445" y="150016"/>
              <a:ext cx="755811" cy="772669"/>
            </a:xfrm>
            <a:prstGeom prst="rect">
              <a:avLst/>
            </a:prstGeom>
          </p:spPr>
        </p:pic>
      </p:grpSp>
      <p:pic>
        <p:nvPicPr>
          <p:cNvPr name="Picture 20" id="2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23082" y="9291263"/>
            <a:ext cx="807064" cy="757173"/>
          </a:xfrm>
          <a:prstGeom prst="rect">
            <a:avLst/>
          </a:prstGeom>
        </p:spPr>
      </p:pic>
      <p:pic>
        <p:nvPicPr>
          <p:cNvPr name="Picture 21" id="2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2395752" y="9327294"/>
            <a:ext cx="662689" cy="685111"/>
          </a:xfrm>
          <a:prstGeom prst="rect">
            <a:avLst/>
          </a:prstGeom>
        </p:spPr>
      </p:pic>
      <p:pic>
        <p:nvPicPr>
          <p:cNvPr name="Picture 22" id="2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4062279" y="9335724"/>
            <a:ext cx="668249" cy="668249"/>
          </a:xfrm>
          <a:prstGeom prst="rect">
            <a:avLst/>
          </a:prstGeom>
        </p:spPr>
      </p:pic>
      <p:pic>
        <p:nvPicPr>
          <p:cNvPr name="Picture 23" id="23"/>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3224046" y="9309278"/>
            <a:ext cx="672629" cy="721142"/>
          </a:xfrm>
          <a:prstGeom prst="rect">
            <a:avLst/>
          </a:prstGeom>
        </p:spPr>
      </p:pic>
      <p:pic>
        <p:nvPicPr>
          <p:cNvPr name="Picture 24" id="24"/>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4877084" y="9291263"/>
            <a:ext cx="905315" cy="757173"/>
          </a:xfrm>
          <a:prstGeom prst="rect">
            <a:avLst/>
          </a:prstGeom>
        </p:spPr>
      </p:pic>
      <p:grpSp>
        <p:nvGrpSpPr>
          <p:cNvPr name="Group 25" id="25"/>
          <p:cNvGrpSpPr/>
          <p:nvPr/>
        </p:nvGrpSpPr>
        <p:grpSpPr>
          <a:xfrm rot="0">
            <a:off x="15109868" y="9297158"/>
            <a:ext cx="2801811" cy="712035"/>
            <a:chOff x="0" y="0"/>
            <a:chExt cx="737925" cy="187532"/>
          </a:xfrm>
        </p:grpSpPr>
        <p:sp>
          <p:nvSpPr>
            <p:cNvPr name="Freeform 26" id="26"/>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27" id="27"/>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pic>
        <p:nvPicPr>
          <p:cNvPr name="Picture 28" id="2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6384827" y="3149369"/>
            <a:ext cx="484735" cy="825401"/>
          </a:xfrm>
          <a:prstGeom prst="rect">
            <a:avLst/>
          </a:prstGeom>
        </p:spPr>
      </p:pic>
      <p:pic>
        <p:nvPicPr>
          <p:cNvPr name="Picture 29" id="29"/>
          <p:cNvPicPr>
            <a:picLocks noChangeAspect="true"/>
          </p:cNvPicPr>
          <p:nvPr/>
        </p:nvPicPr>
        <p:blipFill>
          <a:blip r:embed="rId22"/>
          <a:srcRect l="0" t="0" r="0" b="0"/>
          <a:stretch>
            <a:fillRect/>
          </a:stretch>
        </p:blipFill>
        <p:spPr>
          <a:xfrm flipH="false" flipV="false" rot="0">
            <a:off x="10786430" y="2833664"/>
            <a:ext cx="4619672" cy="4619672"/>
          </a:xfrm>
          <a:prstGeom prst="rect">
            <a:avLst/>
          </a:prstGeom>
        </p:spPr>
      </p:pic>
      <p:sp>
        <p:nvSpPr>
          <p:cNvPr name="TextBox 30" id="30"/>
          <p:cNvSpPr txBox="true"/>
          <p:nvPr/>
        </p:nvSpPr>
        <p:spPr>
          <a:xfrm rot="0">
            <a:off x="1334895" y="1476375"/>
            <a:ext cx="6326630" cy="1073150"/>
          </a:xfrm>
          <a:prstGeom prst="rect">
            <a:avLst/>
          </a:prstGeom>
        </p:spPr>
        <p:txBody>
          <a:bodyPr anchor="t" rtlCol="false" tIns="0" lIns="0" bIns="0" rIns="0">
            <a:spAutoFit/>
          </a:bodyPr>
          <a:lstStyle/>
          <a:p>
            <a:pPr>
              <a:lnSpc>
                <a:spcPts val="6999"/>
              </a:lnSpc>
            </a:pPr>
            <a:r>
              <a:rPr lang="en-US" sz="6999">
                <a:solidFill>
                  <a:srgbClr val="FFFFFF"/>
                </a:solidFill>
                <a:latin typeface="Retropix"/>
              </a:rPr>
              <a:t>Docker</a:t>
            </a:r>
          </a:p>
        </p:txBody>
      </p:sp>
      <p:sp>
        <p:nvSpPr>
          <p:cNvPr name="TextBox 31" id="31"/>
          <p:cNvSpPr txBox="true"/>
          <p:nvPr/>
        </p:nvSpPr>
        <p:spPr>
          <a:xfrm rot="0">
            <a:off x="1334895" y="3073169"/>
            <a:ext cx="6040877" cy="5426711"/>
          </a:xfrm>
          <a:prstGeom prst="rect">
            <a:avLst/>
          </a:prstGeom>
        </p:spPr>
        <p:txBody>
          <a:bodyPr anchor="t" rtlCol="false" tIns="0" lIns="0" bIns="0" rIns="0">
            <a:spAutoFit/>
          </a:bodyPr>
          <a:lstStyle/>
          <a:p>
            <a:pPr>
              <a:lnSpc>
                <a:spcPts val="4339"/>
              </a:lnSpc>
              <a:spcBef>
                <a:spcPct val="0"/>
              </a:spcBef>
            </a:pPr>
            <a:r>
              <a:rPr lang="en-US" sz="3099">
                <a:solidFill>
                  <a:srgbClr val="FFFFFF"/>
                </a:solidFill>
                <a:latin typeface="Public Sans"/>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36" y="-5817236"/>
            <a:ext cx="21921472" cy="21921472"/>
          </a:xfrm>
          <a:prstGeom prst="rect">
            <a:avLst/>
          </a:prstGeom>
        </p:spPr>
      </p:pic>
      <p:grpSp>
        <p:nvGrpSpPr>
          <p:cNvPr name="Group 3" id="3"/>
          <p:cNvGrpSpPr/>
          <p:nvPr/>
        </p:nvGrpSpPr>
        <p:grpSpPr>
          <a:xfrm rot="0">
            <a:off x="2036596" y="1839339"/>
            <a:ext cx="14235927" cy="6629441"/>
            <a:chOff x="0" y="0"/>
            <a:chExt cx="3749380" cy="1746026"/>
          </a:xfrm>
        </p:grpSpPr>
        <p:sp>
          <p:nvSpPr>
            <p:cNvPr name="Freeform 4" id="4"/>
            <p:cNvSpPr/>
            <p:nvPr/>
          </p:nvSpPr>
          <p:spPr>
            <a:xfrm>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a:solidFill>
                <a:srgbClr val="CCCCCC"/>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9" id="9"/>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14" id="14"/>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8" id="18"/>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grpSp>
        <p:nvGrpSpPr>
          <p:cNvPr name="Group 19" id="19"/>
          <p:cNvGrpSpPr/>
          <p:nvPr/>
        </p:nvGrpSpPr>
        <p:grpSpPr>
          <a:xfrm rot="0">
            <a:off x="15600318" y="4759728"/>
            <a:ext cx="1658982" cy="4147456"/>
            <a:chOff x="0" y="0"/>
            <a:chExt cx="2211976" cy="5529941"/>
          </a:xfrm>
        </p:grpSpPr>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1105988" cy="1105988"/>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05988" y="0"/>
              <a:ext cx="1105988" cy="1105988"/>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2211976"/>
              <a:ext cx="1105988" cy="1105988"/>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05988" y="2211976"/>
              <a:ext cx="1105988" cy="1105988"/>
            </a:xfrm>
            <a:prstGeom prst="rect">
              <a:avLst/>
            </a:prstGeom>
          </p:spPr>
        </p:pic>
        <p:pic>
          <p:nvPicPr>
            <p:cNvPr name="Picture 24" id="2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0" y="1105988"/>
              <a:ext cx="1105988" cy="1105988"/>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988" y="1105988"/>
              <a:ext cx="1105988" cy="1105988"/>
            </a:xfrm>
            <a:prstGeom prst="rect">
              <a:avLst/>
            </a:prstGeom>
          </p:spPr>
        </p:pic>
        <p:pic>
          <p:nvPicPr>
            <p:cNvPr name="Picture 26" id="2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0" y="3317965"/>
              <a:ext cx="1105988" cy="1105988"/>
            </a:xfrm>
            <a:prstGeom prst="rect">
              <a:avLst/>
            </a:prstGeom>
          </p:spPr>
        </p:pic>
        <p:pic>
          <p:nvPicPr>
            <p:cNvPr name="Picture 27" id="2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105988" y="3317965"/>
              <a:ext cx="1105988" cy="1105988"/>
            </a:xfrm>
            <a:prstGeom prst="rect">
              <a:avLst/>
            </a:prstGeom>
          </p:spPr>
        </p:pic>
        <p:pic>
          <p:nvPicPr>
            <p:cNvPr name="Picture 28" id="2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0" y="4423953"/>
              <a:ext cx="1105988" cy="1105988"/>
            </a:xfrm>
            <a:prstGeom prst="rect">
              <a:avLst/>
            </a:prstGeom>
          </p:spPr>
        </p:pic>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105988" y="4423953"/>
              <a:ext cx="1105988" cy="1105988"/>
            </a:xfrm>
            <a:prstGeom prst="rect">
              <a:avLst/>
            </a:prstGeom>
          </p:spPr>
        </p:pic>
        <p:pic>
          <p:nvPicPr>
            <p:cNvPr name="Picture 30" id="30"/>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284474" y="4613333"/>
              <a:ext cx="749016" cy="727227"/>
            </a:xfrm>
            <a:prstGeom prst="rect">
              <a:avLst/>
            </a:prstGeom>
          </p:spPr>
        </p:pic>
      </p:grpSp>
      <p:pic>
        <p:nvPicPr>
          <p:cNvPr name="Picture 31" id="31"/>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3207690">
            <a:off x="6778520" y="8056080"/>
            <a:ext cx="484735" cy="825401"/>
          </a:xfrm>
          <a:prstGeom prst="rect">
            <a:avLst/>
          </a:prstGeom>
        </p:spPr>
      </p:pic>
      <p:pic>
        <p:nvPicPr>
          <p:cNvPr name="Picture 32" id="32"/>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15235587" y="4383955"/>
            <a:ext cx="635693" cy="654740"/>
          </a:xfrm>
          <a:prstGeom prst="rect">
            <a:avLst/>
          </a:prstGeom>
        </p:spPr>
      </p:pic>
      <p:pic>
        <p:nvPicPr>
          <p:cNvPr name="Picture 33" id="33"/>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2474728" y="2252104"/>
            <a:ext cx="798979" cy="798979"/>
          </a:xfrm>
          <a:prstGeom prst="rect">
            <a:avLst/>
          </a:prstGeom>
        </p:spPr>
      </p:pic>
      <p:sp>
        <p:nvSpPr>
          <p:cNvPr name="TextBox 34" id="34"/>
          <p:cNvSpPr txBox="true"/>
          <p:nvPr/>
        </p:nvSpPr>
        <p:spPr>
          <a:xfrm rot="0">
            <a:off x="5023547" y="3305175"/>
            <a:ext cx="8240907" cy="3667125"/>
          </a:xfrm>
          <a:prstGeom prst="rect">
            <a:avLst/>
          </a:prstGeom>
        </p:spPr>
        <p:txBody>
          <a:bodyPr anchor="t" rtlCol="false" tIns="0" lIns="0" bIns="0" rIns="0">
            <a:spAutoFit/>
          </a:bodyPr>
          <a:lstStyle/>
          <a:p>
            <a:pPr algn="ctr">
              <a:lnSpc>
                <a:spcPts val="8999"/>
              </a:lnSpc>
            </a:pPr>
            <a:r>
              <a:rPr lang="en-US" sz="8999">
                <a:solidFill>
                  <a:srgbClr val="000000"/>
                </a:solidFill>
                <a:latin typeface="Retropix"/>
              </a:rPr>
              <a:t>Why use Docker instead of a VM?</a:t>
            </a:r>
          </a:p>
        </p:txBody>
      </p:sp>
      <p:pic>
        <p:nvPicPr>
          <p:cNvPr name="Picture 35" id="35"/>
          <p:cNvPicPr>
            <a:picLocks noChangeAspect="true"/>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l="0" t="0" r="0" b="0"/>
          <a:stretch>
            <a:fillRect/>
          </a:stretch>
        </p:blipFill>
        <p:spPr>
          <a:xfrm flipH="false" flipV="false" rot="0">
            <a:off x="13344126" y="2353235"/>
            <a:ext cx="2527153" cy="473267"/>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grpSp>
        <p:nvGrpSpPr>
          <p:cNvPr name="Group 2" id="2"/>
          <p:cNvGrpSpPr/>
          <p:nvPr/>
        </p:nvGrpSpPr>
        <p:grpSpPr>
          <a:xfrm rot="0">
            <a:off x="0" y="9052698"/>
            <a:ext cx="18288000" cy="1234302"/>
            <a:chOff x="0" y="0"/>
            <a:chExt cx="4816593" cy="325084"/>
          </a:xfrm>
        </p:grpSpPr>
        <p:sp>
          <p:nvSpPr>
            <p:cNvPr name="Freeform 3" id="3"/>
            <p:cNvSpPr/>
            <p:nvPr/>
          </p:nvSpPr>
          <p:spPr>
            <a:xfrm>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a:solidFill>
                <a:srgbClr val="CCCCCC"/>
              </a:solidFill>
            </a:ln>
          </p:spPr>
        </p:sp>
        <p:sp>
          <p:nvSpPr>
            <p:cNvPr name="TextBox 4" id="4"/>
            <p:cNvSpPr txBox="true"/>
            <p:nvPr/>
          </p:nvSpPr>
          <p:spPr>
            <a:xfrm>
              <a:off x="0" y="-38100"/>
              <a:ext cx="812800" cy="850900"/>
            </a:xfrm>
            <a:prstGeom prst="rect">
              <a:avLst/>
            </a:prstGeom>
          </p:spPr>
          <p:txBody>
            <a:bodyPr anchor="ctr" rtlCol="false" tIns="254000" lIns="254000" bIns="254000" rIns="254000"/>
            <a:lstStyle/>
            <a:p>
              <a:pPr>
                <a:lnSpc>
                  <a:spcPts val="2100"/>
                </a:lnSpc>
              </a:pPr>
            </a:p>
          </p:txBody>
        </p:sp>
      </p:grpSp>
      <p:grpSp>
        <p:nvGrpSpPr>
          <p:cNvPr name="Group 5" id="5"/>
          <p:cNvGrpSpPr/>
          <p:nvPr/>
        </p:nvGrpSpPr>
        <p:grpSpPr>
          <a:xfrm rot="0">
            <a:off x="237414" y="9267586"/>
            <a:ext cx="804526" cy="804526"/>
            <a:chOff x="0" y="0"/>
            <a:chExt cx="1072702" cy="1072702"/>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072702" cy="107270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445" y="150016"/>
              <a:ext cx="755811" cy="772669"/>
            </a:xfrm>
            <a:prstGeom prst="rect">
              <a:avLst/>
            </a:prstGeom>
          </p:spPr>
        </p:pic>
      </p:gr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23082" y="9291263"/>
            <a:ext cx="807064" cy="757173"/>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395752" y="9327294"/>
            <a:ext cx="662689" cy="685111"/>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062279" y="9335724"/>
            <a:ext cx="668249" cy="668249"/>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3224046" y="9309278"/>
            <a:ext cx="672629" cy="721142"/>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4877084" y="9291263"/>
            <a:ext cx="905315" cy="757173"/>
          </a:xfrm>
          <a:prstGeom prst="rect">
            <a:avLst/>
          </a:prstGeom>
        </p:spPr>
      </p:pic>
      <p:grpSp>
        <p:nvGrpSpPr>
          <p:cNvPr name="Group 13" id="13"/>
          <p:cNvGrpSpPr/>
          <p:nvPr/>
        </p:nvGrpSpPr>
        <p:grpSpPr>
          <a:xfrm rot="0">
            <a:off x="15109868" y="9297158"/>
            <a:ext cx="2801811" cy="712035"/>
            <a:chOff x="0" y="0"/>
            <a:chExt cx="737925" cy="187532"/>
          </a:xfrm>
        </p:grpSpPr>
        <p:sp>
          <p:nvSpPr>
            <p:cNvPr name="Freeform 14" id="14"/>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5" id="15"/>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pic>
        <p:nvPicPr>
          <p:cNvPr name="Picture 16" id="1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041940" y="2525266"/>
            <a:ext cx="4114800" cy="4114800"/>
          </a:xfrm>
          <a:prstGeom prst="rect">
            <a:avLst/>
          </a:prstGeom>
        </p:spPr>
      </p:pic>
      <p:pic>
        <p:nvPicPr>
          <p:cNvPr name="Picture 17" id="1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6966369" y="3127290"/>
            <a:ext cx="3436539" cy="3299077"/>
          </a:xfrm>
          <a:prstGeom prst="rect">
            <a:avLst/>
          </a:prstGeom>
        </p:spPr>
      </p:pic>
      <p:pic>
        <p:nvPicPr>
          <p:cNvPr name="Picture 18" id="1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1659164" y="3127290"/>
            <a:ext cx="6252514" cy="3512776"/>
          </a:xfrm>
          <a:prstGeom prst="rect">
            <a:avLst/>
          </a:prstGeom>
        </p:spPr>
      </p:pic>
      <p:sp>
        <p:nvSpPr>
          <p:cNvPr name="TextBox 19" id="19"/>
          <p:cNvSpPr txBox="true"/>
          <p:nvPr/>
        </p:nvSpPr>
        <p:spPr>
          <a:xfrm rot="0">
            <a:off x="1087121" y="1469584"/>
            <a:ext cx="4069619" cy="596901"/>
          </a:xfrm>
          <a:prstGeom prst="rect">
            <a:avLst/>
          </a:prstGeom>
        </p:spPr>
        <p:txBody>
          <a:bodyPr anchor="t" rtlCol="false" tIns="0" lIns="0" bIns="0" rIns="0">
            <a:spAutoFit/>
          </a:bodyPr>
          <a:lstStyle/>
          <a:p>
            <a:pPr algn="ctr">
              <a:lnSpc>
                <a:spcPts val="4899"/>
              </a:lnSpc>
              <a:spcBef>
                <a:spcPct val="0"/>
              </a:spcBef>
            </a:pPr>
            <a:r>
              <a:rPr lang="en-US" sz="3499">
                <a:solidFill>
                  <a:srgbClr val="FFFFFF"/>
                </a:solidFill>
                <a:latin typeface="Open Sauce"/>
              </a:rPr>
              <a:t>Virtual Machines</a:t>
            </a:r>
          </a:p>
        </p:txBody>
      </p:sp>
      <p:sp>
        <p:nvSpPr>
          <p:cNvPr name="TextBox 20" id="20"/>
          <p:cNvSpPr txBox="true"/>
          <p:nvPr/>
        </p:nvSpPr>
        <p:spPr>
          <a:xfrm rot="0">
            <a:off x="12750612" y="1469584"/>
            <a:ext cx="4069619" cy="596901"/>
          </a:xfrm>
          <a:prstGeom prst="rect">
            <a:avLst/>
          </a:prstGeom>
        </p:spPr>
        <p:txBody>
          <a:bodyPr anchor="t" rtlCol="false" tIns="0" lIns="0" bIns="0" rIns="0">
            <a:spAutoFit/>
          </a:bodyPr>
          <a:lstStyle/>
          <a:p>
            <a:pPr algn="ctr">
              <a:lnSpc>
                <a:spcPts val="4899"/>
              </a:lnSpc>
              <a:spcBef>
                <a:spcPct val="0"/>
              </a:spcBef>
            </a:pPr>
            <a:r>
              <a:rPr lang="en-US" sz="3499">
                <a:solidFill>
                  <a:srgbClr val="FFFFFF"/>
                </a:solidFill>
                <a:latin typeface="Open Sauce"/>
              </a:rPr>
              <a:t>Docker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36" y="-5817236"/>
            <a:ext cx="21921472" cy="21921472"/>
          </a:xfrm>
          <a:prstGeom prst="rect">
            <a:avLst/>
          </a:prstGeom>
        </p:spPr>
      </p:pic>
      <p:grpSp>
        <p:nvGrpSpPr>
          <p:cNvPr name="Group 3" id="3"/>
          <p:cNvGrpSpPr/>
          <p:nvPr/>
        </p:nvGrpSpPr>
        <p:grpSpPr>
          <a:xfrm rot="0">
            <a:off x="2036596" y="1839339"/>
            <a:ext cx="14235927" cy="6629441"/>
            <a:chOff x="0" y="0"/>
            <a:chExt cx="3749380" cy="1746026"/>
          </a:xfrm>
        </p:grpSpPr>
        <p:sp>
          <p:nvSpPr>
            <p:cNvPr name="Freeform 4" id="4"/>
            <p:cNvSpPr/>
            <p:nvPr/>
          </p:nvSpPr>
          <p:spPr>
            <a:xfrm>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a:solidFill>
                <a:srgbClr val="CCCCCC"/>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9" id="9"/>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a:solidFill>
                  <a:srgbClr val="1818B7"/>
                </a:solidFill>
              </a:ln>
            </p:spPr>
          </p:sp>
          <p:sp>
            <p:nvSpPr>
              <p:cNvPr name="TextBox 14" id="14"/>
              <p:cNvSpPr txBox="true"/>
              <p:nvPr/>
            </p:nvSpPr>
            <p:spPr>
              <a:xfrm>
                <a:off x="0" y="-47625"/>
                <a:ext cx="812800" cy="860425"/>
              </a:xfrm>
              <a:prstGeom prst="rect">
                <a:avLst/>
              </a:prstGeom>
            </p:spPr>
            <p:txBody>
              <a:bodyPr anchor="ctr" rtlCol="false" tIns="254000" lIns="254000" bIns="254000" rIns="254000"/>
              <a:lstStyle/>
              <a:p>
                <a:pPr>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8" id="18"/>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grpSp>
        <p:nvGrpSpPr>
          <p:cNvPr name="Group 19" id="19"/>
          <p:cNvGrpSpPr/>
          <p:nvPr/>
        </p:nvGrpSpPr>
        <p:grpSpPr>
          <a:xfrm rot="0">
            <a:off x="15600318" y="4759728"/>
            <a:ext cx="1658982" cy="4147456"/>
            <a:chOff x="0" y="0"/>
            <a:chExt cx="2211976" cy="5529941"/>
          </a:xfrm>
        </p:grpSpPr>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1105988" cy="1105988"/>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05988" y="0"/>
              <a:ext cx="1105988" cy="1105988"/>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2211976"/>
              <a:ext cx="1105988" cy="1105988"/>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05988" y="2211976"/>
              <a:ext cx="1105988" cy="1105988"/>
            </a:xfrm>
            <a:prstGeom prst="rect">
              <a:avLst/>
            </a:prstGeom>
          </p:spPr>
        </p:pic>
        <p:pic>
          <p:nvPicPr>
            <p:cNvPr name="Picture 24" id="2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0" y="1105988"/>
              <a:ext cx="1105988" cy="1105988"/>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988" y="1105988"/>
              <a:ext cx="1105988" cy="1105988"/>
            </a:xfrm>
            <a:prstGeom prst="rect">
              <a:avLst/>
            </a:prstGeom>
          </p:spPr>
        </p:pic>
        <p:pic>
          <p:nvPicPr>
            <p:cNvPr name="Picture 26" id="2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0" y="3317965"/>
              <a:ext cx="1105988" cy="1105988"/>
            </a:xfrm>
            <a:prstGeom prst="rect">
              <a:avLst/>
            </a:prstGeom>
          </p:spPr>
        </p:pic>
        <p:pic>
          <p:nvPicPr>
            <p:cNvPr name="Picture 27" id="2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105988" y="3317965"/>
              <a:ext cx="1105988" cy="1105988"/>
            </a:xfrm>
            <a:prstGeom prst="rect">
              <a:avLst/>
            </a:prstGeom>
          </p:spPr>
        </p:pic>
        <p:pic>
          <p:nvPicPr>
            <p:cNvPr name="Picture 28" id="2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0" y="4423953"/>
              <a:ext cx="1105988" cy="1105988"/>
            </a:xfrm>
            <a:prstGeom prst="rect">
              <a:avLst/>
            </a:prstGeom>
          </p:spPr>
        </p:pic>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105988" y="4423953"/>
              <a:ext cx="1105988" cy="1105988"/>
            </a:xfrm>
            <a:prstGeom prst="rect">
              <a:avLst/>
            </a:prstGeom>
          </p:spPr>
        </p:pic>
        <p:pic>
          <p:nvPicPr>
            <p:cNvPr name="Picture 30" id="30"/>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284474" y="4613333"/>
              <a:ext cx="749016" cy="727227"/>
            </a:xfrm>
            <a:prstGeom prst="rect">
              <a:avLst/>
            </a:prstGeom>
          </p:spPr>
        </p:pic>
      </p:grpSp>
      <p:pic>
        <p:nvPicPr>
          <p:cNvPr name="Picture 31" id="31"/>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3207690">
            <a:off x="6778520" y="8056080"/>
            <a:ext cx="484735" cy="825401"/>
          </a:xfrm>
          <a:prstGeom prst="rect">
            <a:avLst/>
          </a:prstGeom>
        </p:spPr>
      </p:pic>
      <p:pic>
        <p:nvPicPr>
          <p:cNvPr name="Picture 32" id="32"/>
          <p:cNvPicPr>
            <a:picLocks noChangeAspect="true"/>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0" t="0" r="0" b="0"/>
          <a:stretch>
            <a:fillRect/>
          </a:stretch>
        </p:blipFill>
        <p:spPr>
          <a:xfrm flipH="false" flipV="false" rot="0">
            <a:off x="15235587" y="4383955"/>
            <a:ext cx="635693" cy="654740"/>
          </a:xfrm>
          <a:prstGeom prst="rect">
            <a:avLst/>
          </a:prstGeom>
        </p:spPr>
      </p:pic>
      <p:pic>
        <p:nvPicPr>
          <p:cNvPr name="Picture 33" id="33"/>
          <p:cNvPicPr>
            <a:picLocks noChangeAspect="true"/>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l="0" t="0" r="0" b="0"/>
          <a:stretch>
            <a:fillRect/>
          </a:stretch>
        </p:blipFill>
        <p:spPr>
          <a:xfrm flipH="false" flipV="false" rot="0">
            <a:off x="2474728" y="2252104"/>
            <a:ext cx="798979" cy="798979"/>
          </a:xfrm>
          <a:prstGeom prst="rect">
            <a:avLst/>
          </a:prstGeom>
        </p:spPr>
      </p:pic>
      <p:sp>
        <p:nvSpPr>
          <p:cNvPr name="TextBox 34" id="34"/>
          <p:cNvSpPr txBox="true"/>
          <p:nvPr/>
        </p:nvSpPr>
        <p:spPr>
          <a:xfrm rot="0">
            <a:off x="5023547" y="3876675"/>
            <a:ext cx="8240907" cy="2524125"/>
          </a:xfrm>
          <a:prstGeom prst="rect">
            <a:avLst/>
          </a:prstGeom>
        </p:spPr>
        <p:txBody>
          <a:bodyPr anchor="t" rtlCol="false" tIns="0" lIns="0" bIns="0" rIns="0">
            <a:spAutoFit/>
          </a:bodyPr>
          <a:lstStyle/>
          <a:p>
            <a:pPr algn="ctr">
              <a:lnSpc>
                <a:spcPts val="8999"/>
              </a:lnSpc>
            </a:pPr>
            <a:r>
              <a:rPr lang="en-US" sz="8999">
                <a:solidFill>
                  <a:srgbClr val="000000"/>
                </a:solidFill>
                <a:latin typeface="Retropix"/>
              </a:rPr>
              <a:t>How does Docker work?</a:t>
            </a:r>
          </a:p>
        </p:txBody>
      </p:sp>
      <p:pic>
        <p:nvPicPr>
          <p:cNvPr name="Picture 35" id="35"/>
          <p:cNvPicPr>
            <a:picLocks noChangeAspect="true"/>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l="0" t="0" r="0" b="0"/>
          <a:stretch>
            <a:fillRect/>
          </a:stretch>
        </p:blipFill>
        <p:spPr>
          <a:xfrm flipH="false" flipV="false" rot="0">
            <a:off x="13344126" y="2353235"/>
            <a:ext cx="2527153" cy="473267"/>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grpSp>
        <p:nvGrpSpPr>
          <p:cNvPr name="Group 2" id="2"/>
          <p:cNvGrpSpPr/>
          <p:nvPr/>
        </p:nvGrpSpPr>
        <p:grpSpPr>
          <a:xfrm rot="0">
            <a:off x="0" y="9052698"/>
            <a:ext cx="18288000" cy="1234302"/>
            <a:chOff x="0" y="0"/>
            <a:chExt cx="4816593" cy="325084"/>
          </a:xfrm>
        </p:grpSpPr>
        <p:sp>
          <p:nvSpPr>
            <p:cNvPr name="Freeform 3" id="3"/>
            <p:cNvSpPr/>
            <p:nvPr/>
          </p:nvSpPr>
          <p:spPr>
            <a:xfrm>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a:solidFill>
                <a:srgbClr val="CCCCCC"/>
              </a:solidFill>
            </a:ln>
          </p:spPr>
        </p:sp>
        <p:sp>
          <p:nvSpPr>
            <p:cNvPr name="TextBox 4" id="4"/>
            <p:cNvSpPr txBox="true"/>
            <p:nvPr/>
          </p:nvSpPr>
          <p:spPr>
            <a:xfrm>
              <a:off x="0" y="-38100"/>
              <a:ext cx="812800" cy="850900"/>
            </a:xfrm>
            <a:prstGeom prst="rect">
              <a:avLst/>
            </a:prstGeom>
          </p:spPr>
          <p:txBody>
            <a:bodyPr anchor="ctr" rtlCol="false" tIns="254000" lIns="254000" bIns="254000" rIns="254000"/>
            <a:lstStyle/>
            <a:p>
              <a:pPr>
                <a:lnSpc>
                  <a:spcPts val="2100"/>
                </a:lnSpc>
              </a:pPr>
            </a:p>
          </p:txBody>
        </p:sp>
      </p:grpSp>
      <p:grpSp>
        <p:nvGrpSpPr>
          <p:cNvPr name="Group 5" id="5"/>
          <p:cNvGrpSpPr/>
          <p:nvPr/>
        </p:nvGrpSpPr>
        <p:grpSpPr>
          <a:xfrm rot="0">
            <a:off x="237414" y="9267586"/>
            <a:ext cx="804526" cy="804526"/>
            <a:chOff x="0" y="0"/>
            <a:chExt cx="1072702" cy="1072702"/>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072702" cy="107270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445" y="150016"/>
              <a:ext cx="755811" cy="772669"/>
            </a:xfrm>
            <a:prstGeom prst="rect">
              <a:avLst/>
            </a:prstGeom>
          </p:spPr>
        </p:pic>
      </p:gr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23082" y="9291263"/>
            <a:ext cx="807064" cy="757173"/>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395752" y="9327294"/>
            <a:ext cx="662689" cy="685111"/>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062279" y="9335724"/>
            <a:ext cx="668249" cy="668249"/>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3224046" y="9309278"/>
            <a:ext cx="672629" cy="721142"/>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4877084" y="9291263"/>
            <a:ext cx="905315" cy="757173"/>
          </a:xfrm>
          <a:prstGeom prst="rect">
            <a:avLst/>
          </a:prstGeom>
        </p:spPr>
      </p:pic>
      <p:grpSp>
        <p:nvGrpSpPr>
          <p:cNvPr name="Group 13" id="13"/>
          <p:cNvGrpSpPr/>
          <p:nvPr/>
        </p:nvGrpSpPr>
        <p:grpSpPr>
          <a:xfrm rot="0">
            <a:off x="15109868" y="9297158"/>
            <a:ext cx="2801811" cy="712035"/>
            <a:chOff x="0" y="0"/>
            <a:chExt cx="737925" cy="187532"/>
          </a:xfrm>
        </p:grpSpPr>
        <p:sp>
          <p:nvSpPr>
            <p:cNvPr name="Freeform 14" id="14"/>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15" id="15"/>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pic>
        <p:nvPicPr>
          <p:cNvPr name="Picture 16" id="16"/>
          <p:cNvPicPr>
            <a:picLocks noChangeAspect="true"/>
          </p:cNvPicPr>
          <p:nvPr/>
        </p:nvPicPr>
        <p:blipFill>
          <a:blip r:embed="rId16"/>
          <a:srcRect l="0" t="10996" r="0" b="10996"/>
          <a:stretch>
            <a:fillRect/>
          </a:stretch>
        </p:blipFill>
        <p:spPr>
          <a:xfrm flipH="false" flipV="false" rot="0">
            <a:off x="-472173" y="1680432"/>
            <a:ext cx="8940584" cy="6038571"/>
          </a:xfrm>
          <a:prstGeom prst="rect">
            <a:avLst/>
          </a:prstGeom>
        </p:spPr>
      </p:pic>
      <p:pic>
        <p:nvPicPr>
          <p:cNvPr name="Picture 17" id="17"/>
          <p:cNvPicPr>
            <a:picLocks noChangeAspect="true"/>
          </p:cNvPicPr>
          <p:nvPr/>
        </p:nvPicPr>
        <p:blipFill>
          <a:blip r:embed="rId17"/>
          <a:srcRect l="0" t="0" r="0" b="0"/>
          <a:stretch>
            <a:fillRect/>
          </a:stretch>
        </p:blipFill>
        <p:spPr>
          <a:xfrm flipH="false" flipV="false" rot="0">
            <a:off x="7705070" y="2250785"/>
            <a:ext cx="10206608" cy="5335518"/>
          </a:xfrm>
          <a:prstGeom prst="rect">
            <a:avLst/>
          </a:prstGeom>
        </p:spPr>
      </p:pic>
      <p:sp>
        <p:nvSpPr>
          <p:cNvPr name="TextBox 18" id="18"/>
          <p:cNvSpPr txBox="true"/>
          <p:nvPr/>
        </p:nvSpPr>
        <p:spPr>
          <a:xfrm rot="0">
            <a:off x="3560360" y="262943"/>
            <a:ext cx="11362023" cy="1073150"/>
          </a:xfrm>
          <a:prstGeom prst="rect">
            <a:avLst/>
          </a:prstGeom>
        </p:spPr>
        <p:txBody>
          <a:bodyPr anchor="t" rtlCol="false" tIns="0" lIns="0" bIns="0" rIns="0">
            <a:spAutoFit/>
          </a:bodyPr>
          <a:lstStyle/>
          <a:p>
            <a:pPr>
              <a:lnSpc>
                <a:spcPts val="6999"/>
              </a:lnSpc>
            </a:pPr>
            <a:r>
              <a:rPr lang="en-US" sz="6999">
                <a:solidFill>
                  <a:srgbClr val="FFFFFF"/>
                </a:solidFill>
                <a:latin typeface="Retropix"/>
              </a:rPr>
              <a:t>How Docker Works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812277" y="2951910"/>
            <a:ext cx="3085000" cy="3085000"/>
          </a:xfrm>
          <a:prstGeom prst="rect">
            <a:avLst/>
          </a:prstGeom>
        </p:spPr>
      </p:pic>
      <p:grpSp>
        <p:nvGrpSpPr>
          <p:cNvPr name="Group 3" id="3"/>
          <p:cNvGrpSpPr/>
          <p:nvPr/>
        </p:nvGrpSpPr>
        <p:grpSpPr>
          <a:xfrm rot="0">
            <a:off x="2862688" y="3315288"/>
            <a:ext cx="2958980" cy="2644230"/>
            <a:chOff x="0" y="0"/>
            <a:chExt cx="3945307" cy="3525640"/>
          </a:xfrm>
        </p:grpSpPr>
        <p:pic>
          <p:nvPicPr>
            <p:cNvPr name="Picture 4" id="4"/>
            <p:cNvPicPr>
              <a:picLocks noChangeAspect="true"/>
            </p:cNvPicPr>
            <p:nvPr/>
          </p:nvPicPr>
          <p:blipFill>
            <a:blip r:embed="rId4"/>
            <a:srcRect l="18527" t="0" r="18527" b="0"/>
            <a:stretch>
              <a:fillRect/>
            </a:stretch>
          </p:blipFill>
          <p:spPr>
            <a:xfrm>
              <a:off x="0" y="0"/>
              <a:ext cx="3945307" cy="3525640"/>
            </a:xfrm>
            <a:prstGeom prst="rect">
              <a:avLst/>
            </a:prstGeom>
          </p:spPr>
        </p:pic>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601500" y="2951910"/>
            <a:ext cx="3085000" cy="3085000"/>
          </a:xfrm>
          <a:prstGeom prst="rect">
            <a:avLst/>
          </a:prstGeom>
        </p:spPr>
      </p:pic>
      <p:grpSp>
        <p:nvGrpSpPr>
          <p:cNvPr name="Group 6" id="6"/>
          <p:cNvGrpSpPr/>
          <p:nvPr/>
        </p:nvGrpSpPr>
        <p:grpSpPr>
          <a:xfrm rot="0">
            <a:off x="7664510" y="3315288"/>
            <a:ext cx="2958980" cy="2644230"/>
            <a:chOff x="0" y="0"/>
            <a:chExt cx="3945307" cy="3525640"/>
          </a:xfrm>
        </p:grpSpPr>
        <p:pic>
          <p:nvPicPr>
            <p:cNvPr name="Picture 7" id="7"/>
            <p:cNvPicPr>
              <a:picLocks noChangeAspect="true"/>
            </p:cNvPicPr>
            <p:nvPr/>
          </p:nvPicPr>
          <p:blipFill>
            <a:blip r:embed="rId5"/>
            <a:srcRect l="0" t="5318" r="0" b="5318"/>
            <a:stretch>
              <a:fillRect/>
            </a:stretch>
          </p:blipFill>
          <p:spPr>
            <a:xfrm>
              <a:off x="0" y="0"/>
              <a:ext cx="3945307" cy="3525640"/>
            </a:xfrm>
            <a:prstGeom prst="rect">
              <a:avLst/>
            </a:prstGeom>
          </p:spPr>
        </p:pic>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390723" y="2951910"/>
            <a:ext cx="3085000" cy="3085000"/>
          </a:xfrm>
          <a:prstGeom prst="rect">
            <a:avLst/>
          </a:prstGeom>
        </p:spPr>
      </p:pic>
      <p:grpSp>
        <p:nvGrpSpPr>
          <p:cNvPr name="Group 9" id="9"/>
          <p:cNvGrpSpPr/>
          <p:nvPr/>
        </p:nvGrpSpPr>
        <p:grpSpPr>
          <a:xfrm rot="0">
            <a:off x="12453733" y="3315288"/>
            <a:ext cx="2958980" cy="2644230"/>
            <a:chOff x="0" y="0"/>
            <a:chExt cx="3945307" cy="3525640"/>
          </a:xfrm>
        </p:grpSpPr>
        <p:pic>
          <p:nvPicPr>
            <p:cNvPr name="Picture 10" id="10"/>
            <p:cNvPicPr>
              <a:picLocks noChangeAspect="true"/>
            </p:cNvPicPr>
            <p:nvPr/>
          </p:nvPicPr>
          <p:blipFill>
            <a:blip r:embed="rId6"/>
            <a:srcRect l="0" t="5318" r="0" b="5318"/>
            <a:stretch>
              <a:fillRect/>
            </a:stretch>
          </p:blipFill>
          <p:spPr>
            <a:xfrm>
              <a:off x="0" y="0"/>
              <a:ext cx="3945307" cy="3525640"/>
            </a:xfrm>
            <a:prstGeom prst="rect">
              <a:avLst/>
            </a:prstGeom>
          </p:spPr>
        </p:pic>
      </p:grpSp>
      <p:pic>
        <p:nvPicPr>
          <p:cNvPr name="Picture 11" id="11"/>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285215" y="1187704"/>
            <a:ext cx="974085" cy="745618"/>
          </a:xfrm>
          <a:prstGeom prst="rect">
            <a:avLst/>
          </a:prstGeom>
        </p:spPr>
      </p:pic>
      <p:sp>
        <p:nvSpPr>
          <p:cNvPr name="TextBox 12" id="12"/>
          <p:cNvSpPr txBox="true"/>
          <p:nvPr/>
        </p:nvSpPr>
        <p:spPr>
          <a:xfrm rot="0">
            <a:off x="1028700" y="1019175"/>
            <a:ext cx="11362023" cy="1073150"/>
          </a:xfrm>
          <a:prstGeom prst="rect">
            <a:avLst/>
          </a:prstGeom>
        </p:spPr>
        <p:txBody>
          <a:bodyPr anchor="t" rtlCol="false" tIns="0" lIns="0" bIns="0" rIns="0">
            <a:spAutoFit/>
          </a:bodyPr>
          <a:lstStyle/>
          <a:p>
            <a:pPr>
              <a:lnSpc>
                <a:spcPts val="6999"/>
              </a:lnSpc>
            </a:pPr>
            <a:r>
              <a:rPr lang="en-US" sz="6999">
                <a:solidFill>
                  <a:srgbClr val="FFFFFF"/>
                </a:solidFill>
                <a:latin typeface="Retropix"/>
              </a:rPr>
              <a:t>How Docker Works </a:t>
            </a:r>
          </a:p>
        </p:txBody>
      </p:sp>
      <p:grpSp>
        <p:nvGrpSpPr>
          <p:cNvPr name="Group 13" id="13"/>
          <p:cNvGrpSpPr/>
          <p:nvPr/>
        </p:nvGrpSpPr>
        <p:grpSpPr>
          <a:xfrm rot="0">
            <a:off x="2426276" y="6403956"/>
            <a:ext cx="3857003" cy="2029739"/>
            <a:chOff x="0" y="0"/>
            <a:chExt cx="5142670" cy="2706319"/>
          </a:xfrm>
        </p:grpSpPr>
        <p:sp>
          <p:nvSpPr>
            <p:cNvPr name="TextBox 14" id="14"/>
            <p:cNvSpPr txBox="true"/>
            <p:nvPr/>
          </p:nvSpPr>
          <p:spPr>
            <a:xfrm rot="0">
              <a:off x="0" y="837302"/>
              <a:ext cx="5142670" cy="1869016"/>
            </a:xfrm>
            <a:prstGeom prst="rect">
              <a:avLst/>
            </a:prstGeom>
          </p:spPr>
          <p:txBody>
            <a:bodyPr anchor="t" rtlCol="false" tIns="0" lIns="0" bIns="0" rIns="0">
              <a:spAutoFit/>
            </a:bodyPr>
            <a:lstStyle/>
            <a:p>
              <a:pPr algn="ctr">
                <a:lnSpc>
                  <a:spcPts val="2800"/>
                </a:lnSpc>
              </a:pPr>
              <a:r>
                <a:rPr lang="en-US" sz="2000">
                  <a:solidFill>
                    <a:srgbClr val="FFFFFF"/>
                  </a:solidFill>
                  <a:latin typeface="Public Sans"/>
                </a:rPr>
                <a:t>A text document that contains all the commands a user could call on the command line to assemble an image</a:t>
              </a:r>
            </a:p>
          </p:txBody>
        </p:sp>
        <p:sp>
          <p:nvSpPr>
            <p:cNvPr name="TextBox 15" id="15"/>
            <p:cNvSpPr txBox="true"/>
            <p:nvPr/>
          </p:nvSpPr>
          <p:spPr>
            <a:xfrm rot="0">
              <a:off x="0" y="-66675"/>
              <a:ext cx="4958386" cy="714375"/>
            </a:xfrm>
            <a:prstGeom prst="rect">
              <a:avLst/>
            </a:prstGeom>
          </p:spPr>
          <p:txBody>
            <a:bodyPr anchor="t" rtlCol="false" tIns="0" lIns="0" bIns="0" rIns="0">
              <a:spAutoFit/>
            </a:bodyPr>
            <a:lstStyle/>
            <a:p>
              <a:pPr algn="ctr" marL="0" indent="0" lvl="0">
                <a:lnSpc>
                  <a:spcPts val="3840"/>
                </a:lnSpc>
              </a:pPr>
              <a:r>
                <a:rPr lang="en-US" sz="3200">
                  <a:solidFill>
                    <a:srgbClr val="FFFFFF"/>
                  </a:solidFill>
                  <a:latin typeface="Retropix"/>
                </a:rPr>
                <a:t>Dockerfile</a:t>
              </a:r>
            </a:p>
          </p:txBody>
        </p:sp>
      </p:grpSp>
      <p:grpSp>
        <p:nvGrpSpPr>
          <p:cNvPr name="Group 16" id="16"/>
          <p:cNvGrpSpPr/>
          <p:nvPr/>
        </p:nvGrpSpPr>
        <p:grpSpPr>
          <a:xfrm rot="0">
            <a:off x="7215499" y="6403956"/>
            <a:ext cx="3857003" cy="1677314"/>
            <a:chOff x="0" y="0"/>
            <a:chExt cx="5142670" cy="2236419"/>
          </a:xfrm>
        </p:grpSpPr>
        <p:sp>
          <p:nvSpPr>
            <p:cNvPr name="TextBox 17" id="17"/>
            <p:cNvSpPr txBox="true"/>
            <p:nvPr/>
          </p:nvSpPr>
          <p:spPr>
            <a:xfrm rot="0">
              <a:off x="0" y="837302"/>
              <a:ext cx="5142670" cy="1399116"/>
            </a:xfrm>
            <a:prstGeom prst="rect">
              <a:avLst/>
            </a:prstGeom>
          </p:spPr>
          <p:txBody>
            <a:bodyPr anchor="t" rtlCol="false" tIns="0" lIns="0" bIns="0" rIns="0">
              <a:spAutoFit/>
            </a:bodyPr>
            <a:lstStyle/>
            <a:p>
              <a:pPr algn="ctr">
                <a:lnSpc>
                  <a:spcPts val="2800"/>
                </a:lnSpc>
              </a:pPr>
              <a:r>
                <a:rPr lang="en-US" sz="2000">
                  <a:solidFill>
                    <a:srgbClr val="FFFFFF"/>
                  </a:solidFill>
                  <a:latin typeface="Public Sans"/>
                </a:rPr>
                <a:t>a file used to execute code in a Docker container. Images become containers at runtime</a:t>
              </a:r>
            </a:p>
          </p:txBody>
        </p:sp>
        <p:sp>
          <p:nvSpPr>
            <p:cNvPr name="TextBox 18" id="18"/>
            <p:cNvSpPr txBox="true"/>
            <p:nvPr/>
          </p:nvSpPr>
          <p:spPr>
            <a:xfrm rot="0">
              <a:off x="0" y="-66675"/>
              <a:ext cx="4958386" cy="714375"/>
            </a:xfrm>
            <a:prstGeom prst="rect">
              <a:avLst/>
            </a:prstGeom>
          </p:spPr>
          <p:txBody>
            <a:bodyPr anchor="t" rtlCol="false" tIns="0" lIns="0" bIns="0" rIns="0">
              <a:spAutoFit/>
            </a:bodyPr>
            <a:lstStyle/>
            <a:p>
              <a:pPr algn="ctr" marL="0" indent="0" lvl="0">
                <a:lnSpc>
                  <a:spcPts val="3840"/>
                </a:lnSpc>
              </a:pPr>
              <a:r>
                <a:rPr lang="en-US" sz="3200">
                  <a:solidFill>
                    <a:srgbClr val="FFFFFF"/>
                  </a:solidFill>
                  <a:latin typeface="Retropix"/>
                </a:rPr>
                <a:t>Image</a:t>
              </a:r>
            </a:p>
          </p:txBody>
        </p:sp>
      </p:grpSp>
      <p:grpSp>
        <p:nvGrpSpPr>
          <p:cNvPr name="Group 19" id="19"/>
          <p:cNvGrpSpPr/>
          <p:nvPr/>
        </p:nvGrpSpPr>
        <p:grpSpPr>
          <a:xfrm rot="0">
            <a:off x="12004722" y="6403956"/>
            <a:ext cx="3857003" cy="2382164"/>
            <a:chOff x="0" y="0"/>
            <a:chExt cx="5142670" cy="3176219"/>
          </a:xfrm>
        </p:grpSpPr>
        <p:sp>
          <p:nvSpPr>
            <p:cNvPr name="TextBox 20" id="20"/>
            <p:cNvSpPr txBox="true"/>
            <p:nvPr/>
          </p:nvSpPr>
          <p:spPr>
            <a:xfrm rot="0">
              <a:off x="0" y="837302"/>
              <a:ext cx="5142670" cy="2338916"/>
            </a:xfrm>
            <a:prstGeom prst="rect">
              <a:avLst/>
            </a:prstGeom>
          </p:spPr>
          <p:txBody>
            <a:bodyPr anchor="t" rtlCol="false" tIns="0" lIns="0" bIns="0" rIns="0">
              <a:spAutoFit/>
            </a:bodyPr>
            <a:lstStyle/>
            <a:p>
              <a:pPr algn="ctr">
                <a:lnSpc>
                  <a:spcPts val="2800"/>
                </a:lnSpc>
              </a:pPr>
              <a:r>
                <a:rPr lang="en-US" sz="2000">
                  <a:solidFill>
                    <a:srgbClr val="FFFFFF"/>
                  </a:solidFill>
                  <a:latin typeface="Public Sans"/>
                </a:rPr>
                <a:t> A Docker container image is a lightweight, standalone, executable package of software that includes everything needed to run an application</a:t>
              </a:r>
            </a:p>
          </p:txBody>
        </p:sp>
        <p:sp>
          <p:nvSpPr>
            <p:cNvPr name="TextBox 21" id="21"/>
            <p:cNvSpPr txBox="true"/>
            <p:nvPr/>
          </p:nvSpPr>
          <p:spPr>
            <a:xfrm rot="0">
              <a:off x="0" y="-66675"/>
              <a:ext cx="4958386" cy="714375"/>
            </a:xfrm>
            <a:prstGeom prst="rect">
              <a:avLst/>
            </a:prstGeom>
          </p:spPr>
          <p:txBody>
            <a:bodyPr anchor="t" rtlCol="false" tIns="0" lIns="0" bIns="0" rIns="0">
              <a:spAutoFit/>
            </a:bodyPr>
            <a:lstStyle/>
            <a:p>
              <a:pPr algn="ctr" marL="0" indent="0" lvl="0">
                <a:lnSpc>
                  <a:spcPts val="3840"/>
                </a:lnSpc>
              </a:pPr>
              <a:r>
                <a:rPr lang="en-US" sz="3200">
                  <a:solidFill>
                    <a:srgbClr val="FFFFFF"/>
                  </a:solidFill>
                  <a:latin typeface="Retropix"/>
                </a:rPr>
                <a:t>Containers</a:t>
              </a:r>
            </a:p>
          </p:txBody>
        </p:sp>
      </p:grpSp>
      <p:grpSp>
        <p:nvGrpSpPr>
          <p:cNvPr name="Group 22" id="22"/>
          <p:cNvGrpSpPr/>
          <p:nvPr/>
        </p:nvGrpSpPr>
        <p:grpSpPr>
          <a:xfrm rot="0">
            <a:off x="0" y="9052698"/>
            <a:ext cx="18288000" cy="1234302"/>
            <a:chOff x="0" y="0"/>
            <a:chExt cx="4816593" cy="325084"/>
          </a:xfrm>
        </p:grpSpPr>
        <p:sp>
          <p:nvSpPr>
            <p:cNvPr name="Freeform 23" id="23"/>
            <p:cNvSpPr/>
            <p:nvPr/>
          </p:nvSpPr>
          <p:spPr>
            <a:xfrm>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a:solidFill>
                <a:srgbClr val="CCCCCC"/>
              </a:solidFill>
            </a:ln>
          </p:spPr>
        </p:sp>
        <p:sp>
          <p:nvSpPr>
            <p:cNvPr name="TextBox 24" id="24"/>
            <p:cNvSpPr txBox="true"/>
            <p:nvPr/>
          </p:nvSpPr>
          <p:spPr>
            <a:xfrm>
              <a:off x="0" y="-38100"/>
              <a:ext cx="812800" cy="850900"/>
            </a:xfrm>
            <a:prstGeom prst="rect">
              <a:avLst/>
            </a:prstGeom>
          </p:spPr>
          <p:txBody>
            <a:bodyPr anchor="ctr" rtlCol="false" tIns="254000" lIns="254000" bIns="254000" rIns="254000"/>
            <a:lstStyle/>
            <a:p>
              <a:pPr>
                <a:lnSpc>
                  <a:spcPts val="2100"/>
                </a:lnSpc>
              </a:pPr>
            </a:p>
          </p:txBody>
        </p:sp>
      </p:grpSp>
      <p:grpSp>
        <p:nvGrpSpPr>
          <p:cNvPr name="Group 25" id="25"/>
          <p:cNvGrpSpPr/>
          <p:nvPr/>
        </p:nvGrpSpPr>
        <p:grpSpPr>
          <a:xfrm rot="0">
            <a:off x="237414" y="9267586"/>
            <a:ext cx="804526" cy="804526"/>
            <a:chOff x="0" y="0"/>
            <a:chExt cx="1072702" cy="1072702"/>
          </a:xfrm>
        </p:grpSpPr>
        <p:pic>
          <p:nvPicPr>
            <p:cNvPr name="Picture 26" id="2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0" y="0"/>
              <a:ext cx="1072702" cy="1072702"/>
            </a:xfrm>
            <a:prstGeom prst="rect">
              <a:avLst/>
            </a:prstGeom>
          </p:spPr>
        </p:pic>
        <p:pic>
          <p:nvPicPr>
            <p:cNvPr name="Picture 27" id="2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58445" y="150016"/>
              <a:ext cx="755811" cy="772669"/>
            </a:xfrm>
            <a:prstGeom prst="rect">
              <a:avLst/>
            </a:prstGeom>
          </p:spPr>
        </p:pic>
      </p:grpSp>
      <p:pic>
        <p:nvPicPr>
          <p:cNvPr name="Picture 28" id="2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423082" y="9291263"/>
            <a:ext cx="807064" cy="757173"/>
          </a:xfrm>
          <a:prstGeom prst="rect">
            <a:avLst/>
          </a:prstGeom>
        </p:spPr>
      </p:pic>
      <p:pic>
        <p:nvPicPr>
          <p:cNvPr name="Picture 29" id="29"/>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2395752" y="9327294"/>
            <a:ext cx="662689" cy="685111"/>
          </a:xfrm>
          <a:prstGeom prst="rect">
            <a:avLst/>
          </a:prstGeom>
        </p:spPr>
      </p:pic>
      <p:pic>
        <p:nvPicPr>
          <p:cNvPr name="Picture 30" id="30"/>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4062279" y="9335724"/>
            <a:ext cx="668249" cy="668249"/>
          </a:xfrm>
          <a:prstGeom prst="rect">
            <a:avLst/>
          </a:prstGeom>
        </p:spPr>
      </p:pic>
      <p:pic>
        <p:nvPicPr>
          <p:cNvPr name="Picture 31" id="31"/>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0">
            <a:off x="3224046" y="9309278"/>
            <a:ext cx="672629" cy="721142"/>
          </a:xfrm>
          <a:prstGeom prst="rect">
            <a:avLst/>
          </a:prstGeom>
        </p:spPr>
      </p:pic>
      <p:pic>
        <p:nvPicPr>
          <p:cNvPr name="Picture 32" id="32"/>
          <p:cNvPicPr>
            <a:picLocks noChangeAspect="true"/>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l="0" t="0" r="0" b="0"/>
          <a:stretch>
            <a:fillRect/>
          </a:stretch>
        </p:blipFill>
        <p:spPr>
          <a:xfrm flipH="false" flipV="false" rot="0">
            <a:off x="4877084" y="9291263"/>
            <a:ext cx="905315" cy="757173"/>
          </a:xfrm>
          <a:prstGeom prst="rect">
            <a:avLst/>
          </a:prstGeom>
        </p:spPr>
      </p:pic>
      <p:grpSp>
        <p:nvGrpSpPr>
          <p:cNvPr name="Group 33" id="33"/>
          <p:cNvGrpSpPr/>
          <p:nvPr/>
        </p:nvGrpSpPr>
        <p:grpSpPr>
          <a:xfrm rot="0">
            <a:off x="15109868" y="9297158"/>
            <a:ext cx="2801811" cy="712035"/>
            <a:chOff x="0" y="0"/>
            <a:chExt cx="737925" cy="187532"/>
          </a:xfrm>
        </p:grpSpPr>
        <p:sp>
          <p:nvSpPr>
            <p:cNvPr name="Freeform 34" id="34"/>
            <p:cNvSpPr/>
            <p:nvPr/>
          </p:nvSpPr>
          <p:spPr>
            <a:xfrm>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a:solidFill>
                <a:srgbClr val="000000"/>
              </a:solidFill>
            </a:ln>
          </p:spPr>
        </p:sp>
        <p:sp>
          <p:nvSpPr>
            <p:cNvPr name="TextBox 35" id="35"/>
            <p:cNvSpPr txBox="true"/>
            <p:nvPr/>
          </p:nvSpPr>
          <p:spPr>
            <a:xfrm>
              <a:off x="0" y="-66675"/>
              <a:ext cx="812800" cy="879475"/>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Bold"/>
                </a:rPr>
                <a:t>Back to Agenda Page</a:t>
              </a:r>
            </a:p>
          </p:txBody>
        </p:sp>
      </p:grpSp>
      <p:sp>
        <p:nvSpPr>
          <p:cNvPr name="AutoShape 36" id="36"/>
          <p:cNvSpPr/>
          <p:nvPr/>
        </p:nvSpPr>
        <p:spPr>
          <a:xfrm rot="0">
            <a:off x="5897277" y="4475360"/>
            <a:ext cx="1704223" cy="0"/>
          </a:xfrm>
          <a:prstGeom prst="line">
            <a:avLst/>
          </a:prstGeom>
          <a:ln cap="flat" w="38100">
            <a:solidFill>
              <a:srgbClr val="000000"/>
            </a:solidFill>
            <a:prstDash val="solid"/>
            <a:headEnd type="none" len="sm" w="sm"/>
            <a:tailEnd type="arrow" len="sm" w="med"/>
          </a:ln>
        </p:spPr>
      </p:sp>
      <p:sp>
        <p:nvSpPr>
          <p:cNvPr name="AutoShape 37" id="37"/>
          <p:cNvSpPr/>
          <p:nvPr/>
        </p:nvSpPr>
        <p:spPr>
          <a:xfrm rot="0">
            <a:off x="10623490" y="4437260"/>
            <a:ext cx="1704223" cy="0"/>
          </a:xfrm>
          <a:prstGeom prst="line">
            <a:avLst/>
          </a:prstGeom>
          <a:ln cap="flat" w="38100">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DAFTWtqXDIw</dc:identifier>
  <dcterms:modified xsi:type="dcterms:W3CDTF">2011-08-01T06:04:30Z</dcterms:modified>
  <cp:revision>1</cp:revision>
  <dc:title>Teal Grey Blue Trendy Retro Digitalism Creative Presentation</dc:title>
</cp:coreProperties>
</file>