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6" r:id="rId9"/>
    <p:sldId id="267" r:id="rId10"/>
    <p:sldId id="261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59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obéty Christophe" initials="GC" lastIdx="2" clrIdx="0">
    <p:extLst>
      <p:ext uri="{19B8F6BF-5375-455C-9EA6-DF929625EA0E}">
        <p15:presenceInfo xmlns:p15="http://schemas.microsoft.com/office/powerpoint/2012/main" userId="S-1-5-21-355394590-2582885020-3653915598-230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1314-8C2A-4307-BF4A-09E9FF8D8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FPGA SIMULATION</a:t>
            </a:r>
            <a:br>
              <a:rPr lang="fr-CH" dirty="0"/>
            </a:br>
            <a:r>
              <a:rPr lang="fr-CH" dirty="0"/>
              <a:t>&amp; AVENCEMENT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B04CD-AEA8-43AA-9D48-CD6AD2937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HIGH SPEED DATA LOGGER</a:t>
            </a:r>
          </a:p>
        </p:txBody>
      </p:sp>
    </p:spTree>
    <p:extLst>
      <p:ext uri="{BB962C8B-B14F-4D97-AF65-F5344CB8AC3E}">
        <p14:creationId xmlns:p14="http://schemas.microsoft.com/office/powerpoint/2010/main" val="2484586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165E-354B-4798-9527-EE0E9C51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SIMULATION FPGA – PRETRIG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F421-0A7F-4154-98A8-43077D4C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94721"/>
          </a:xfrm>
        </p:spPr>
        <p:txBody>
          <a:bodyPr/>
          <a:lstStyle/>
          <a:p>
            <a:r>
              <a:rPr lang="fr-CH" dirty="0"/>
              <a:t>BASE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9614F-1FDD-4721-AD19-B6476DC8C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658"/>
          <a:stretch/>
        </p:blipFill>
        <p:spPr>
          <a:xfrm>
            <a:off x="677334" y="2066795"/>
            <a:ext cx="10858500" cy="379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4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165E-354B-4798-9527-EE0E9C51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SIMULATION FPGA – ADC 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F421-0A7F-4154-98A8-43077D4C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94721"/>
          </a:xfrm>
        </p:spPr>
        <p:txBody>
          <a:bodyPr/>
          <a:lstStyle/>
          <a:p>
            <a:r>
              <a:rPr lang="fr-CH" dirty="0"/>
              <a:t>4-wire mode / REG 0X2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3DCE5-8C76-45A3-8312-1E129EF9D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42" y="1664721"/>
            <a:ext cx="8409792" cy="435926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E5AD5B-831D-4D86-BD87-23FE4CDE747C}"/>
              </a:ext>
            </a:extLst>
          </p:cNvPr>
          <p:cNvSpPr txBox="1">
            <a:spLocks/>
          </p:cNvSpPr>
          <p:nvPr/>
        </p:nvSpPr>
        <p:spPr>
          <a:xfrm>
            <a:off x="752490" y="6221342"/>
            <a:ext cx="8596668" cy="394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"</a:t>
            </a:r>
            <a:r>
              <a:rPr lang="fr-CH" dirty="0">
                <a:solidFill>
                  <a:schemeClr val="accent1"/>
                </a:solidFill>
              </a:rPr>
              <a:t>1010</a:t>
            </a:r>
            <a:r>
              <a:rPr lang="fr-CH" dirty="0"/>
              <a:t>’</a:t>
            </a:r>
            <a:r>
              <a:rPr lang="fr-CH" dirty="0">
                <a:solidFill>
                  <a:schemeClr val="tx1">
                    <a:lumMod val="65000"/>
                  </a:schemeClr>
                </a:solidFill>
              </a:rPr>
              <a:t>00</a:t>
            </a:r>
            <a:r>
              <a:rPr lang="fr-CH" dirty="0">
                <a:solidFill>
                  <a:schemeClr val="accent4"/>
                </a:solidFill>
              </a:rPr>
              <a:t>10</a:t>
            </a:r>
            <a:r>
              <a:rPr lang="fr-CH" dirty="0">
                <a:solidFill>
                  <a:schemeClr val="tx1"/>
                </a:solidFill>
              </a:rPr>
              <a:t>’1</a:t>
            </a:r>
            <a:r>
              <a:rPr lang="fr-CH" dirty="0"/>
              <a:t>000’0000"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AAEBD3-E9AE-46D1-ACD4-E7324237CFF6}"/>
              </a:ext>
            </a:extLst>
          </p:cNvPr>
          <p:cNvCxnSpPr/>
          <p:nvPr/>
        </p:nvCxnSpPr>
        <p:spPr>
          <a:xfrm>
            <a:off x="2743200" y="4634630"/>
            <a:ext cx="33820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E0BF9A-C652-4985-BBDB-659F4032A619}"/>
              </a:ext>
            </a:extLst>
          </p:cNvPr>
          <p:cNvCxnSpPr/>
          <p:nvPr/>
        </p:nvCxnSpPr>
        <p:spPr>
          <a:xfrm>
            <a:off x="1340285" y="3554689"/>
            <a:ext cx="1164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97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165E-354B-4798-9527-EE0E9C51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SIMULATION FPGA – ADC 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F421-0A7F-4154-98A8-43077D4C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41" y="1270000"/>
            <a:ext cx="10101569" cy="846899"/>
          </a:xfrm>
        </p:spPr>
        <p:txBody>
          <a:bodyPr>
            <a:normAutofit/>
          </a:bodyPr>
          <a:lstStyle/>
          <a:p>
            <a:r>
              <a:rPr lang="fr-CH" sz="1600" dirty="0" err="1"/>
              <a:t>Tcyc</a:t>
            </a:r>
            <a:r>
              <a:rPr lang="fr-CH" sz="1600" dirty="0"/>
              <a:t> = 250 ns	//	</a:t>
            </a:r>
            <a:r>
              <a:rPr lang="fr-CH" sz="1600" dirty="0" err="1"/>
              <a:t>Tsclked</a:t>
            </a:r>
            <a:r>
              <a:rPr lang="fr-CH" sz="1600" dirty="0"/>
              <a:t> = 5 ns min.	//	</a:t>
            </a:r>
            <a:r>
              <a:rPr lang="fr-CH" sz="1600" dirty="0" err="1"/>
              <a:t>Tsclk</a:t>
            </a:r>
            <a:r>
              <a:rPr lang="fr-CH" sz="1600" dirty="0"/>
              <a:t> = 12.5 ns min.	//	</a:t>
            </a:r>
            <a:r>
              <a:rPr lang="fr-CH" sz="1600" dirty="0" err="1"/>
              <a:t>Tquiet</a:t>
            </a:r>
            <a:r>
              <a:rPr lang="fr-CH" sz="1600" dirty="0"/>
              <a:t> = 	20 ns min.</a:t>
            </a:r>
          </a:p>
          <a:p>
            <a:r>
              <a:rPr lang="fr-CH" sz="1600" dirty="0"/>
              <a:t>(</a:t>
            </a:r>
            <a:r>
              <a:rPr lang="fr-CH" sz="1600" dirty="0" err="1"/>
              <a:t>sim</a:t>
            </a:r>
            <a:r>
              <a:rPr lang="fr-CH" sz="1600" dirty="0"/>
              <a:t>) -&gt; </a:t>
            </a:r>
            <a:r>
              <a:rPr lang="fr-CH" sz="1600" dirty="0" err="1"/>
              <a:t>Tcyc</a:t>
            </a:r>
            <a:r>
              <a:rPr lang="fr-CH" sz="1600" dirty="0"/>
              <a:t> = 1 us	//	</a:t>
            </a:r>
            <a:r>
              <a:rPr lang="fr-CH" sz="1600" dirty="0" err="1"/>
              <a:t>Tsclked</a:t>
            </a:r>
            <a:r>
              <a:rPr lang="fr-CH" sz="1600" dirty="0"/>
              <a:t> = 15 ns		//	</a:t>
            </a:r>
            <a:r>
              <a:rPr lang="fr-CH" sz="1600" dirty="0" err="1"/>
              <a:t>Tsclk</a:t>
            </a:r>
            <a:r>
              <a:rPr lang="fr-CH" sz="1600" dirty="0"/>
              <a:t> = 31.2 ns min.	//	</a:t>
            </a:r>
            <a:r>
              <a:rPr lang="fr-CH" sz="1600" dirty="0" err="1"/>
              <a:t>Tquiet</a:t>
            </a:r>
            <a:r>
              <a:rPr lang="fr-CH" sz="1600" dirty="0"/>
              <a:t> = 	469.3 ns min.</a:t>
            </a:r>
          </a:p>
          <a:p>
            <a:endParaRPr lang="fr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BD676-3FFD-4C73-8DA6-8ACDCCD47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31" y="2243230"/>
            <a:ext cx="8954670" cy="334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0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165E-354B-4798-9527-EE0E9C51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SIMULATION FPGA – ADC 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F421-0A7F-4154-98A8-43077D4C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41" y="1270000"/>
            <a:ext cx="10101569" cy="846899"/>
          </a:xfrm>
        </p:spPr>
        <p:txBody>
          <a:bodyPr>
            <a:normAutofit/>
          </a:bodyPr>
          <a:lstStyle/>
          <a:p>
            <a:r>
              <a:rPr lang="fr-CH" dirty="0"/>
              <a:t>Géré par le STM32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E2DDFD-96A5-4FC8-BAA2-6B0779821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811"/>
          <a:stretch/>
        </p:blipFill>
        <p:spPr>
          <a:xfrm>
            <a:off x="395241" y="1930400"/>
            <a:ext cx="10348860" cy="271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25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165E-354B-4798-9527-EE0E9C51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SIMULATION FPGA – FRAM 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F421-0A7F-4154-98A8-43077D4C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41" y="1270000"/>
            <a:ext cx="10101569" cy="846899"/>
          </a:xfrm>
        </p:spPr>
        <p:txBody>
          <a:bodyPr>
            <a:normAutofit/>
          </a:bodyPr>
          <a:lstStyle/>
          <a:p>
            <a:r>
              <a:rPr lang="fr-CH" dirty="0"/>
              <a:t>PAS DE DECALAGE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3D7EB-8B27-4321-B12B-F0A430548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90" y="1930400"/>
            <a:ext cx="7658452" cy="406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97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165E-354B-4798-9527-EE0E9C51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SIMULATION FPGA – FRAM 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F421-0A7F-4154-98A8-43077D4C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41" y="1270000"/>
            <a:ext cx="10101569" cy="846899"/>
          </a:xfrm>
        </p:spPr>
        <p:txBody>
          <a:bodyPr>
            <a:normAutofit/>
          </a:bodyPr>
          <a:lstStyle/>
          <a:p>
            <a:r>
              <a:rPr lang="fr-CH" dirty="0"/>
              <a:t>GERER PAR LE STM32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307B8-AB0E-4CBE-95AB-0C1F65B0D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91" y="1930400"/>
            <a:ext cx="9839819" cy="344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68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165E-354B-4798-9527-EE0E9C51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SIMULATION FPGA – FRAM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F421-0A7F-4154-98A8-43077D4C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41" y="1270000"/>
            <a:ext cx="10101569" cy="846899"/>
          </a:xfrm>
        </p:spPr>
        <p:txBody>
          <a:bodyPr>
            <a:normAutofit/>
          </a:bodyPr>
          <a:lstStyle/>
          <a:p>
            <a:r>
              <a:rPr lang="fr-CH" dirty="0"/>
              <a:t>PAS DE DECALAGE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D6788-66BB-45D5-8798-68F08EB4D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82" y="1817665"/>
            <a:ext cx="8201171" cy="39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85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165E-354B-4798-9527-EE0E9C51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SIMULATION FPGA – FRAM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F421-0A7F-4154-98A8-43077D4C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41" y="1270000"/>
            <a:ext cx="10101569" cy="846899"/>
          </a:xfrm>
        </p:spPr>
        <p:txBody>
          <a:bodyPr>
            <a:normAutofit/>
          </a:bodyPr>
          <a:lstStyle/>
          <a:p>
            <a:r>
              <a:rPr lang="fr-CH" dirty="0"/>
              <a:t>PAS DE DECALAGE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9B6E8-1CEA-40E1-86F3-DE87C66E1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82"/>
          <a:stretch/>
        </p:blipFill>
        <p:spPr>
          <a:xfrm>
            <a:off x="395240" y="1693449"/>
            <a:ext cx="10053075" cy="389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80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165E-354B-4798-9527-EE0E9C51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SIMULATION FPGA – FRAM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F421-0A7F-4154-98A8-43077D4C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41" y="1270000"/>
            <a:ext cx="10101569" cy="846899"/>
          </a:xfrm>
        </p:spPr>
        <p:txBody>
          <a:bodyPr>
            <a:normAutofit/>
          </a:bodyPr>
          <a:lstStyle/>
          <a:p>
            <a:r>
              <a:rPr lang="fr-CH" dirty="0"/>
              <a:t>CHANGEMENT DE CLOCK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EAE38-D5C3-4CE8-A801-0BEEB08CF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9838447" cy="348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50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4B2773-AD96-FAD9-B06A-CDF5701C5B0C}"/>
              </a:ext>
            </a:extLst>
          </p:cNvPr>
          <p:cNvCxnSpPr/>
          <p:nvPr/>
        </p:nvCxnSpPr>
        <p:spPr>
          <a:xfrm>
            <a:off x="553915" y="459758"/>
            <a:ext cx="10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8927B3-6D84-5088-7743-1B12EB8BFC64}"/>
              </a:ext>
            </a:extLst>
          </p:cNvPr>
          <p:cNvCxnSpPr/>
          <p:nvPr/>
        </p:nvCxnSpPr>
        <p:spPr>
          <a:xfrm>
            <a:off x="1625123" y="1522174"/>
            <a:ext cx="432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975475-0A49-B37D-93C1-F0352ABE1B95}"/>
              </a:ext>
            </a:extLst>
          </p:cNvPr>
          <p:cNvCxnSpPr>
            <a:cxnSpLocks/>
          </p:cNvCxnSpPr>
          <p:nvPr/>
        </p:nvCxnSpPr>
        <p:spPr>
          <a:xfrm rot="16200000">
            <a:off x="1082930" y="990966"/>
            <a:ext cx="10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45F447-0618-2EB5-1A16-FC1B5BEAC2B0}"/>
              </a:ext>
            </a:extLst>
          </p:cNvPr>
          <p:cNvCxnSpPr>
            <a:cxnSpLocks/>
          </p:cNvCxnSpPr>
          <p:nvPr/>
        </p:nvCxnSpPr>
        <p:spPr>
          <a:xfrm rot="16200000">
            <a:off x="5405123" y="990966"/>
            <a:ext cx="10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04945E-4343-B2B2-A191-786EECD7B26E}"/>
              </a:ext>
            </a:extLst>
          </p:cNvPr>
          <p:cNvCxnSpPr/>
          <p:nvPr/>
        </p:nvCxnSpPr>
        <p:spPr>
          <a:xfrm>
            <a:off x="5937738" y="450966"/>
            <a:ext cx="10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AB3509-4DA5-E165-D6EC-C4336BE8F08D}"/>
              </a:ext>
            </a:extLst>
          </p:cNvPr>
          <p:cNvCxnSpPr/>
          <p:nvPr/>
        </p:nvCxnSpPr>
        <p:spPr>
          <a:xfrm>
            <a:off x="7008946" y="1513382"/>
            <a:ext cx="432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CD1C8F-D7A2-B50A-90D7-C5A937B208DC}"/>
              </a:ext>
            </a:extLst>
          </p:cNvPr>
          <p:cNvCxnSpPr>
            <a:cxnSpLocks/>
          </p:cNvCxnSpPr>
          <p:nvPr/>
        </p:nvCxnSpPr>
        <p:spPr>
          <a:xfrm rot="16200000">
            <a:off x="6466753" y="982174"/>
            <a:ext cx="10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9D8D35-C17C-3EEA-FE16-53AB5FC7C9FB}"/>
              </a:ext>
            </a:extLst>
          </p:cNvPr>
          <p:cNvCxnSpPr>
            <a:cxnSpLocks/>
          </p:cNvCxnSpPr>
          <p:nvPr/>
        </p:nvCxnSpPr>
        <p:spPr>
          <a:xfrm rot="16200000">
            <a:off x="10788946" y="982174"/>
            <a:ext cx="10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DFAC42-6880-8A6B-3090-F8B1CA6AD7EA}"/>
              </a:ext>
            </a:extLst>
          </p:cNvPr>
          <p:cNvSpPr txBox="1"/>
          <p:nvPr/>
        </p:nvSpPr>
        <p:spPr>
          <a:xfrm>
            <a:off x="5942931" y="125176"/>
            <a:ext cx="104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ACQ_CLK</a:t>
            </a:r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E5C733E2-2809-7921-129A-16F8774132BD}"/>
              </a:ext>
            </a:extLst>
          </p:cNvPr>
          <p:cNvGrpSpPr/>
          <p:nvPr/>
        </p:nvGrpSpPr>
        <p:grpSpPr>
          <a:xfrm>
            <a:off x="709750" y="2449993"/>
            <a:ext cx="11177450" cy="1083100"/>
            <a:chOff x="709750" y="2334585"/>
            <a:chExt cx="11177450" cy="10831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4CB087-4CF9-A8EA-F04B-DB6B03B766BF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0" y="2353688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734064-CC7D-6847-48C1-896511C6F53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38765" y="2877684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871DB99-28BD-3E51-7C26-D6C81019C0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369595" y="2877684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895930D-653D-963B-8847-C5AF8AB2965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00425" y="2877684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4E04E25-6413-9E15-B8D0-A56673B1CD0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31255" y="2877684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891E704-0C3E-70C5-B1F4-000ABDB6B7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62085" y="28776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DFFEFE1-F4E1-8B9C-F9AE-9BFEE9CB9E5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892915" y="2877684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AAD8C2E-2895-6E2C-A2B4-F0E80D7081F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023745" y="28776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6084199-34BF-7BEA-BDE8-262BC9562C9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154575" y="2877684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7C18F33-BEA5-78BE-A5E6-352B45F6A16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85405" y="28776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6F2B62F-F7E2-B896-DBD6-34775BCBE01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416235" y="2877684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D23F5AA-00DA-BECB-5053-C5769545FCC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47065" y="28776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DEF458C-DAD9-19A4-6251-D139EB9CEAC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677895" y="2877684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E37BBC3-B90D-1611-24BA-C206F856D10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08725" y="28776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6EBB7E9-5791-A8C8-0283-A1D727968E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939555" y="2877684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E5442DA-BB1F-3445-94A1-C6C6336678D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70385" y="28776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7885CAA-9D69-F294-1133-339DAB83031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201215" y="2877684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88F57B1-FA0E-D9E8-9DA0-9D43EE984D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32045" y="28776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7374EFD-D27C-12CD-53B4-9445BB4C5F8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462875" y="2877684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B93D535-56CB-1F63-5AAA-945D7AB4728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93705" y="28776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8496C64-D1C1-4E20-C558-940C6F3893F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724535" y="2877684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3657071-CA10-F442-684A-2D775693D7C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55365" y="2877684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DF9C73F-44ED-1423-D4AC-7587B497BCD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986195" y="2877684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847997F-5384-3E5D-E6DC-36816B45CB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17025" y="2877684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F46B7BD-5329-5E92-79AC-7EBAAC77B47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247855" y="2877684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20BBBED-E24A-0C44-2036-23B854AD12A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78685" y="28776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7887103-33AB-D776-FBD3-A2DD3BA77BE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09515" y="2877684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8173149-CEF9-2408-D6FA-8D00EAF4DEA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40345" y="28776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C8C69E3-DE6D-D0D7-2414-34A83C3DE0A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771175" y="2877684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5C66DBE-5BC7-5657-2F26-2E70ED5EFC7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902005" y="28776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A31CC35-29FC-85E6-00D3-1CBBB006B12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032835" y="2877684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84F032D-9B75-8556-3013-2A14BEF6D8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3665" y="28776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1841FCC-B5C1-D4E6-EF55-774A853A106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294493" y="2877684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D73C856-F80C-245C-2D37-6BDF41E9BF9A}"/>
                </a:ext>
              </a:extLst>
            </p:cNvPr>
            <p:cNvCxnSpPr>
              <a:cxnSpLocks/>
            </p:cNvCxnSpPr>
            <p:nvPr/>
          </p:nvCxnSpPr>
          <p:spPr>
            <a:xfrm>
              <a:off x="1772415" y="341148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527F2DC-67F2-AF06-FD59-F23D772C1D2F}"/>
                </a:ext>
              </a:extLst>
            </p:cNvPr>
            <p:cNvCxnSpPr>
              <a:cxnSpLocks/>
            </p:cNvCxnSpPr>
            <p:nvPr/>
          </p:nvCxnSpPr>
          <p:spPr>
            <a:xfrm>
              <a:off x="2034498" y="341148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9497412-0764-DB8D-E16D-7EC1972FEC33}"/>
                </a:ext>
              </a:extLst>
            </p:cNvPr>
            <p:cNvCxnSpPr>
              <a:cxnSpLocks/>
            </p:cNvCxnSpPr>
            <p:nvPr/>
          </p:nvCxnSpPr>
          <p:spPr>
            <a:xfrm>
              <a:off x="2296581" y="341148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CD42F6D-0159-35A6-844B-E7D8CAF8D50C}"/>
                </a:ext>
              </a:extLst>
            </p:cNvPr>
            <p:cNvCxnSpPr>
              <a:cxnSpLocks/>
            </p:cNvCxnSpPr>
            <p:nvPr/>
          </p:nvCxnSpPr>
          <p:spPr>
            <a:xfrm>
              <a:off x="2558664" y="341148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9EC6ADF-66CE-B47E-2507-E81B844EF89A}"/>
                </a:ext>
              </a:extLst>
            </p:cNvPr>
            <p:cNvCxnSpPr>
              <a:cxnSpLocks/>
            </p:cNvCxnSpPr>
            <p:nvPr/>
          </p:nvCxnSpPr>
          <p:spPr>
            <a:xfrm>
              <a:off x="2820747" y="341148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1BC1BD6-DA00-AD3C-4C0B-5BFD9BD74FDB}"/>
                </a:ext>
              </a:extLst>
            </p:cNvPr>
            <p:cNvCxnSpPr>
              <a:cxnSpLocks/>
            </p:cNvCxnSpPr>
            <p:nvPr/>
          </p:nvCxnSpPr>
          <p:spPr>
            <a:xfrm>
              <a:off x="3082830" y="341148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D39BF13-A3C2-DE91-B048-5F6C3C266E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4913" y="341148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F6DED7D-A2D3-C273-7F2A-DFEE8F3060C1}"/>
                </a:ext>
              </a:extLst>
            </p:cNvPr>
            <p:cNvCxnSpPr>
              <a:cxnSpLocks/>
            </p:cNvCxnSpPr>
            <p:nvPr/>
          </p:nvCxnSpPr>
          <p:spPr>
            <a:xfrm>
              <a:off x="3606996" y="341148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23E5505-2300-EE70-E443-C519EF0D01E3}"/>
                </a:ext>
              </a:extLst>
            </p:cNvPr>
            <p:cNvCxnSpPr>
              <a:cxnSpLocks/>
            </p:cNvCxnSpPr>
            <p:nvPr/>
          </p:nvCxnSpPr>
          <p:spPr>
            <a:xfrm>
              <a:off x="3869079" y="341148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610E634-0C4B-975A-6436-E314BC054294}"/>
                </a:ext>
              </a:extLst>
            </p:cNvPr>
            <p:cNvCxnSpPr>
              <a:cxnSpLocks/>
            </p:cNvCxnSpPr>
            <p:nvPr/>
          </p:nvCxnSpPr>
          <p:spPr>
            <a:xfrm>
              <a:off x="4131162" y="341148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A2CD63F-B875-C14C-C29C-763FB5D608AA}"/>
                </a:ext>
              </a:extLst>
            </p:cNvPr>
            <p:cNvCxnSpPr>
              <a:cxnSpLocks/>
            </p:cNvCxnSpPr>
            <p:nvPr/>
          </p:nvCxnSpPr>
          <p:spPr>
            <a:xfrm>
              <a:off x="4393245" y="341148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B9E010-3023-641B-EEB9-3A5061A5451D}"/>
                </a:ext>
              </a:extLst>
            </p:cNvPr>
            <p:cNvCxnSpPr>
              <a:cxnSpLocks/>
            </p:cNvCxnSpPr>
            <p:nvPr/>
          </p:nvCxnSpPr>
          <p:spPr>
            <a:xfrm>
              <a:off x="4655328" y="341148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A728CCA6-FB0D-AC59-C63C-500B07C7A3F6}"/>
                </a:ext>
              </a:extLst>
            </p:cNvPr>
            <p:cNvCxnSpPr>
              <a:cxnSpLocks/>
            </p:cNvCxnSpPr>
            <p:nvPr/>
          </p:nvCxnSpPr>
          <p:spPr>
            <a:xfrm>
              <a:off x="4917411" y="341148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E290115-E6CE-6757-C80F-D89AA98DE4A9}"/>
                </a:ext>
              </a:extLst>
            </p:cNvPr>
            <p:cNvCxnSpPr>
              <a:cxnSpLocks/>
            </p:cNvCxnSpPr>
            <p:nvPr/>
          </p:nvCxnSpPr>
          <p:spPr>
            <a:xfrm>
              <a:off x="5179494" y="341148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362C9D0-8432-191E-ACB8-898959D2405C}"/>
                </a:ext>
              </a:extLst>
            </p:cNvPr>
            <p:cNvCxnSpPr>
              <a:cxnSpLocks/>
            </p:cNvCxnSpPr>
            <p:nvPr/>
          </p:nvCxnSpPr>
          <p:spPr>
            <a:xfrm>
              <a:off x="5441577" y="341148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B91FF6A-6A07-06B0-9B41-17B4DFFC2942}"/>
                </a:ext>
              </a:extLst>
            </p:cNvPr>
            <p:cNvCxnSpPr>
              <a:cxnSpLocks/>
            </p:cNvCxnSpPr>
            <p:nvPr/>
          </p:nvCxnSpPr>
          <p:spPr>
            <a:xfrm>
              <a:off x="5703664" y="341148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ACC7CE6-BB41-572F-8944-7A24043278D0}"/>
                </a:ext>
              </a:extLst>
            </p:cNvPr>
            <p:cNvCxnSpPr>
              <a:cxnSpLocks/>
            </p:cNvCxnSpPr>
            <p:nvPr/>
          </p:nvCxnSpPr>
          <p:spPr>
            <a:xfrm>
              <a:off x="1907057" y="2337684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924F0725-0193-BA22-8BE8-BABC4207CEC5}"/>
                </a:ext>
              </a:extLst>
            </p:cNvPr>
            <p:cNvCxnSpPr>
              <a:cxnSpLocks/>
            </p:cNvCxnSpPr>
            <p:nvPr/>
          </p:nvCxnSpPr>
          <p:spPr>
            <a:xfrm>
              <a:off x="2169140" y="2337684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CD54991-5BF2-1AFB-E92E-D28DD44C5CC7}"/>
                </a:ext>
              </a:extLst>
            </p:cNvPr>
            <p:cNvCxnSpPr>
              <a:cxnSpLocks/>
            </p:cNvCxnSpPr>
            <p:nvPr/>
          </p:nvCxnSpPr>
          <p:spPr>
            <a:xfrm>
              <a:off x="2431223" y="2337684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36ED515-6198-346E-4639-BB13EBD1AB40}"/>
                </a:ext>
              </a:extLst>
            </p:cNvPr>
            <p:cNvCxnSpPr>
              <a:cxnSpLocks/>
            </p:cNvCxnSpPr>
            <p:nvPr/>
          </p:nvCxnSpPr>
          <p:spPr>
            <a:xfrm>
              <a:off x="2693306" y="2337684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B6945AFA-697F-546A-48CD-E7F496EC3476}"/>
                </a:ext>
              </a:extLst>
            </p:cNvPr>
            <p:cNvCxnSpPr>
              <a:cxnSpLocks/>
            </p:cNvCxnSpPr>
            <p:nvPr/>
          </p:nvCxnSpPr>
          <p:spPr>
            <a:xfrm>
              <a:off x="2955389" y="2337684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2483BAD9-A3AA-81F9-6798-FC0C4D7CB0CD}"/>
                </a:ext>
              </a:extLst>
            </p:cNvPr>
            <p:cNvCxnSpPr>
              <a:cxnSpLocks/>
            </p:cNvCxnSpPr>
            <p:nvPr/>
          </p:nvCxnSpPr>
          <p:spPr>
            <a:xfrm>
              <a:off x="3217472" y="2337684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D7C3A9E-AFA2-0546-3953-A57286B18CAA}"/>
                </a:ext>
              </a:extLst>
            </p:cNvPr>
            <p:cNvCxnSpPr>
              <a:cxnSpLocks/>
            </p:cNvCxnSpPr>
            <p:nvPr/>
          </p:nvCxnSpPr>
          <p:spPr>
            <a:xfrm>
              <a:off x="3479555" y="2337684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98E98E9-1D80-3971-CA97-576F090450DF}"/>
                </a:ext>
              </a:extLst>
            </p:cNvPr>
            <p:cNvCxnSpPr>
              <a:cxnSpLocks/>
            </p:cNvCxnSpPr>
            <p:nvPr/>
          </p:nvCxnSpPr>
          <p:spPr>
            <a:xfrm>
              <a:off x="3741638" y="2337684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F94D5C9-24E5-8237-DD28-1627CEEE8A06}"/>
                </a:ext>
              </a:extLst>
            </p:cNvPr>
            <p:cNvCxnSpPr>
              <a:cxnSpLocks/>
            </p:cNvCxnSpPr>
            <p:nvPr/>
          </p:nvCxnSpPr>
          <p:spPr>
            <a:xfrm>
              <a:off x="4003721" y="2337684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B0C7370-9811-597D-206B-DB2F69D28A61}"/>
                </a:ext>
              </a:extLst>
            </p:cNvPr>
            <p:cNvCxnSpPr>
              <a:cxnSpLocks/>
            </p:cNvCxnSpPr>
            <p:nvPr/>
          </p:nvCxnSpPr>
          <p:spPr>
            <a:xfrm>
              <a:off x="4265804" y="2337684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EC0415E-2CFA-77BF-3967-5758EFE860C8}"/>
                </a:ext>
              </a:extLst>
            </p:cNvPr>
            <p:cNvCxnSpPr>
              <a:cxnSpLocks/>
            </p:cNvCxnSpPr>
            <p:nvPr/>
          </p:nvCxnSpPr>
          <p:spPr>
            <a:xfrm>
              <a:off x="4527887" y="2337684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8C6D909-94EC-EADA-9BBE-3B2BDF2DEEF0}"/>
                </a:ext>
              </a:extLst>
            </p:cNvPr>
            <p:cNvCxnSpPr>
              <a:cxnSpLocks/>
            </p:cNvCxnSpPr>
            <p:nvPr/>
          </p:nvCxnSpPr>
          <p:spPr>
            <a:xfrm>
              <a:off x="4789970" y="2337684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7CCE2FB-3120-7D22-2EC5-527B8C51648E}"/>
                </a:ext>
              </a:extLst>
            </p:cNvPr>
            <p:cNvCxnSpPr>
              <a:cxnSpLocks/>
            </p:cNvCxnSpPr>
            <p:nvPr/>
          </p:nvCxnSpPr>
          <p:spPr>
            <a:xfrm>
              <a:off x="5052053" y="2337684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3092075-7D14-920D-C46B-3E79BD935C1F}"/>
                </a:ext>
              </a:extLst>
            </p:cNvPr>
            <p:cNvCxnSpPr>
              <a:cxnSpLocks/>
            </p:cNvCxnSpPr>
            <p:nvPr/>
          </p:nvCxnSpPr>
          <p:spPr>
            <a:xfrm>
              <a:off x="5314136" y="2337684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D003CD4D-E6C1-68DB-C03D-141FE2ACF856}"/>
                </a:ext>
              </a:extLst>
            </p:cNvPr>
            <p:cNvCxnSpPr>
              <a:cxnSpLocks/>
            </p:cNvCxnSpPr>
            <p:nvPr/>
          </p:nvCxnSpPr>
          <p:spPr>
            <a:xfrm>
              <a:off x="5576219" y="2337684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477436B-81FE-DC11-3F36-75B0F204568B}"/>
                </a:ext>
              </a:extLst>
            </p:cNvPr>
            <p:cNvCxnSpPr>
              <a:cxnSpLocks/>
            </p:cNvCxnSpPr>
            <p:nvPr/>
          </p:nvCxnSpPr>
          <p:spPr>
            <a:xfrm>
              <a:off x="5838306" y="2337684"/>
              <a:ext cx="12788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A3DF237-E64C-D6FF-F42D-8F83A1D782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575725" y="28745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61E7744A-1CCB-C708-278C-714099C950E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706555" y="28745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72BC280-495A-1070-BB68-41BB13DFFAE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37385" y="28745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12C51F9B-935C-F037-7930-C2BC55CA86D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968215" y="28745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D9418E8-5CA6-24B5-F971-474006DA5B5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099045" y="2874586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67A65C0E-2C89-BF08-1DD3-BB21F4CD1E0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229875" y="28745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7BAD3AA-7283-87C1-F7B8-2807EC0059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360705" y="2874586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6779483-D5C1-2FF6-603C-71A0F71F0EC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491535" y="28745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11B5577-4E02-C55B-C6F9-F0902232601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622365" y="2874586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8E48E54-C49B-C5E9-69CC-F2F1D005F54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753195" y="28745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947A11B-9210-A8DC-F556-93B3DB6ED6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884025" y="2874586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7D2A73F-6967-A58B-EB2E-15F71BAC846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014855" y="28745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A00C4DA6-5A81-D073-64BF-317A3566EDE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45685" y="2874586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C78C4F6-E6EE-3132-E8BE-F88CB657BE0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276515" y="28745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5D54B6B-8F99-CDCF-24BA-5A1AC94D6C8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407345" y="2874586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A50284BE-31C7-2B20-7A62-6C38DE43E2D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538175" y="28745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E828A1C4-5D3B-4C87-53F9-B09D81082C6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69005" y="2874586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CC28885-EB73-630E-487F-C1400AC9844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799835" y="28745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606E9E56-36A5-88B6-1410-0AFD093775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30665" y="2874586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3D96121-CB39-61FA-ADBC-F382DAA83A0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061495" y="28745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CC7B8580-22CE-62EC-25A1-B3334970E0B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92325" y="28745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71251F6-1F52-810E-1E31-494553E2D79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23155" y="28745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32A7D39-BC62-CBE5-2DDF-2BFD16D5D51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453985" y="28745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4AF54A7E-7E16-E72A-3865-A1C348D85B3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584815" y="28745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EB4A28E-3E70-B6D3-BE2C-804D16D4A8C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715645" y="2874586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931C7F1-077E-6E28-5AF7-8EA63FBA97D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846475" y="28745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975B4E89-42EB-E677-8D5B-EB57C624258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77305" y="2874586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B607BDD7-D762-4FDA-76BF-07C687CE06D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108135" y="28745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3CF83310-DC86-63D7-B2A6-0C535796BC1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238965" y="2874586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A7B48765-F4C9-1786-C8C7-BD65BBDF26A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369795" y="28745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55F5269-23EE-87EB-BC76-32E3AC67AE1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500625" y="2874586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17D989A5-0885-CD02-B7B3-668753134FD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631453" y="2874585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D36BC82-5FFE-2997-15C6-88C80A25D09C}"/>
                </a:ext>
              </a:extLst>
            </p:cNvPr>
            <p:cNvCxnSpPr>
              <a:cxnSpLocks/>
            </p:cNvCxnSpPr>
            <p:nvPr/>
          </p:nvCxnSpPr>
          <p:spPr>
            <a:xfrm>
              <a:off x="7109375" y="3408386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6466A50-DD4D-74F0-DA94-85545939B1AE}"/>
                </a:ext>
              </a:extLst>
            </p:cNvPr>
            <p:cNvCxnSpPr>
              <a:cxnSpLocks/>
            </p:cNvCxnSpPr>
            <p:nvPr/>
          </p:nvCxnSpPr>
          <p:spPr>
            <a:xfrm>
              <a:off x="7371458" y="3408386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CDA796D-EC33-6275-478C-1A46B0F3216E}"/>
                </a:ext>
              </a:extLst>
            </p:cNvPr>
            <p:cNvCxnSpPr>
              <a:cxnSpLocks/>
            </p:cNvCxnSpPr>
            <p:nvPr/>
          </p:nvCxnSpPr>
          <p:spPr>
            <a:xfrm>
              <a:off x="7633541" y="3408386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B606EEF9-E5B6-5BEE-299B-5214619335DB}"/>
                </a:ext>
              </a:extLst>
            </p:cNvPr>
            <p:cNvCxnSpPr>
              <a:cxnSpLocks/>
            </p:cNvCxnSpPr>
            <p:nvPr/>
          </p:nvCxnSpPr>
          <p:spPr>
            <a:xfrm>
              <a:off x="7895624" y="3408386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6ED7E3A-C85D-1AF6-339A-739E91633665}"/>
                </a:ext>
              </a:extLst>
            </p:cNvPr>
            <p:cNvCxnSpPr>
              <a:cxnSpLocks/>
            </p:cNvCxnSpPr>
            <p:nvPr/>
          </p:nvCxnSpPr>
          <p:spPr>
            <a:xfrm>
              <a:off x="8157707" y="3408386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13C0BCF0-2815-42A0-3BE0-58DF8B2F2773}"/>
                </a:ext>
              </a:extLst>
            </p:cNvPr>
            <p:cNvCxnSpPr>
              <a:cxnSpLocks/>
            </p:cNvCxnSpPr>
            <p:nvPr/>
          </p:nvCxnSpPr>
          <p:spPr>
            <a:xfrm>
              <a:off x="8419790" y="3408386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F7DE9916-08DE-9400-08D6-75F81C8B7F78}"/>
                </a:ext>
              </a:extLst>
            </p:cNvPr>
            <p:cNvCxnSpPr>
              <a:cxnSpLocks/>
            </p:cNvCxnSpPr>
            <p:nvPr/>
          </p:nvCxnSpPr>
          <p:spPr>
            <a:xfrm>
              <a:off x="8681873" y="3408386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EE62E37-C834-260E-6EE6-6733D3CE3222}"/>
                </a:ext>
              </a:extLst>
            </p:cNvPr>
            <p:cNvCxnSpPr>
              <a:cxnSpLocks/>
            </p:cNvCxnSpPr>
            <p:nvPr/>
          </p:nvCxnSpPr>
          <p:spPr>
            <a:xfrm>
              <a:off x="8943956" y="3408386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39E246A-7814-8410-B09F-83E27C014F83}"/>
                </a:ext>
              </a:extLst>
            </p:cNvPr>
            <p:cNvCxnSpPr>
              <a:cxnSpLocks/>
            </p:cNvCxnSpPr>
            <p:nvPr/>
          </p:nvCxnSpPr>
          <p:spPr>
            <a:xfrm>
              <a:off x="9206039" y="3408386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74C253D7-10DA-D72C-E2F4-FB267A8514B2}"/>
                </a:ext>
              </a:extLst>
            </p:cNvPr>
            <p:cNvCxnSpPr>
              <a:cxnSpLocks/>
            </p:cNvCxnSpPr>
            <p:nvPr/>
          </p:nvCxnSpPr>
          <p:spPr>
            <a:xfrm>
              <a:off x="9468122" y="3408386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17A5485-CE4F-3DFD-E4B1-8EAE0E7AEEF0}"/>
                </a:ext>
              </a:extLst>
            </p:cNvPr>
            <p:cNvCxnSpPr>
              <a:cxnSpLocks/>
            </p:cNvCxnSpPr>
            <p:nvPr/>
          </p:nvCxnSpPr>
          <p:spPr>
            <a:xfrm>
              <a:off x="9730205" y="3408386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089EA388-FF97-AADA-B4DC-680C873E757D}"/>
                </a:ext>
              </a:extLst>
            </p:cNvPr>
            <p:cNvCxnSpPr>
              <a:cxnSpLocks/>
            </p:cNvCxnSpPr>
            <p:nvPr/>
          </p:nvCxnSpPr>
          <p:spPr>
            <a:xfrm>
              <a:off x="9992288" y="3408386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8400A2E-AB14-0AFF-BDE3-E4F2BE6154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4371" y="3408386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CCD0A101-EC30-79E8-CB14-13E036E4F3EA}"/>
                </a:ext>
              </a:extLst>
            </p:cNvPr>
            <p:cNvCxnSpPr>
              <a:cxnSpLocks/>
            </p:cNvCxnSpPr>
            <p:nvPr/>
          </p:nvCxnSpPr>
          <p:spPr>
            <a:xfrm>
              <a:off x="10516454" y="3408386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9B1D8F78-4218-A40C-C538-50F0B99CE369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537" y="3408386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DFEACE2-19FF-249D-D5F9-AE31C8245697}"/>
                </a:ext>
              </a:extLst>
            </p:cNvPr>
            <p:cNvCxnSpPr>
              <a:cxnSpLocks/>
            </p:cNvCxnSpPr>
            <p:nvPr/>
          </p:nvCxnSpPr>
          <p:spPr>
            <a:xfrm>
              <a:off x="11040624" y="3408386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99C5CA4E-891A-4F11-9DC9-4DCA0D5B8BB1}"/>
                </a:ext>
              </a:extLst>
            </p:cNvPr>
            <p:cNvCxnSpPr>
              <a:cxnSpLocks/>
            </p:cNvCxnSpPr>
            <p:nvPr/>
          </p:nvCxnSpPr>
          <p:spPr>
            <a:xfrm>
              <a:off x="7244017" y="233458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94FF7892-12A3-0C9A-729C-B6B18D972B7D}"/>
                </a:ext>
              </a:extLst>
            </p:cNvPr>
            <p:cNvCxnSpPr>
              <a:cxnSpLocks/>
            </p:cNvCxnSpPr>
            <p:nvPr/>
          </p:nvCxnSpPr>
          <p:spPr>
            <a:xfrm>
              <a:off x="7506100" y="233458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CC135B6-D705-063B-DC00-FFC924CE1455}"/>
                </a:ext>
              </a:extLst>
            </p:cNvPr>
            <p:cNvCxnSpPr>
              <a:cxnSpLocks/>
            </p:cNvCxnSpPr>
            <p:nvPr/>
          </p:nvCxnSpPr>
          <p:spPr>
            <a:xfrm>
              <a:off x="7768183" y="233458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D26E6CAA-2FA7-E845-FF20-17AB87584642}"/>
                </a:ext>
              </a:extLst>
            </p:cNvPr>
            <p:cNvCxnSpPr>
              <a:cxnSpLocks/>
            </p:cNvCxnSpPr>
            <p:nvPr/>
          </p:nvCxnSpPr>
          <p:spPr>
            <a:xfrm>
              <a:off x="8030266" y="233458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B732A5E5-FB39-4C32-62BC-F8C16B552AFB}"/>
                </a:ext>
              </a:extLst>
            </p:cNvPr>
            <p:cNvCxnSpPr>
              <a:cxnSpLocks/>
            </p:cNvCxnSpPr>
            <p:nvPr/>
          </p:nvCxnSpPr>
          <p:spPr>
            <a:xfrm>
              <a:off x="8292349" y="233458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A15AAD06-F7A4-87BE-31AD-89EA65C91947}"/>
                </a:ext>
              </a:extLst>
            </p:cNvPr>
            <p:cNvCxnSpPr>
              <a:cxnSpLocks/>
            </p:cNvCxnSpPr>
            <p:nvPr/>
          </p:nvCxnSpPr>
          <p:spPr>
            <a:xfrm>
              <a:off x="8554432" y="233458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6733E32B-5767-F2C9-07A0-435371315D25}"/>
                </a:ext>
              </a:extLst>
            </p:cNvPr>
            <p:cNvCxnSpPr>
              <a:cxnSpLocks/>
            </p:cNvCxnSpPr>
            <p:nvPr/>
          </p:nvCxnSpPr>
          <p:spPr>
            <a:xfrm>
              <a:off x="8816515" y="233458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1F6CE227-81DB-E7E5-419A-1B8B691BE839}"/>
                </a:ext>
              </a:extLst>
            </p:cNvPr>
            <p:cNvCxnSpPr>
              <a:cxnSpLocks/>
            </p:cNvCxnSpPr>
            <p:nvPr/>
          </p:nvCxnSpPr>
          <p:spPr>
            <a:xfrm>
              <a:off x="9078598" y="233458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B4304BEE-B820-2F91-2420-A43F811EB2AD}"/>
                </a:ext>
              </a:extLst>
            </p:cNvPr>
            <p:cNvCxnSpPr>
              <a:cxnSpLocks/>
            </p:cNvCxnSpPr>
            <p:nvPr/>
          </p:nvCxnSpPr>
          <p:spPr>
            <a:xfrm>
              <a:off x="9340681" y="233458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0F5343D5-E8B7-DDF7-8269-C1331BF0966A}"/>
                </a:ext>
              </a:extLst>
            </p:cNvPr>
            <p:cNvCxnSpPr>
              <a:cxnSpLocks/>
            </p:cNvCxnSpPr>
            <p:nvPr/>
          </p:nvCxnSpPr>
          <p:spPr>
            <a:xfrm>
              <a:off x="9602764" y="233458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97A77480-A5C4-F2FC-0F52-5F3281407A02}"/>
                </a:ext>
              </a:extLst>
            </p:cNvPr>
            <p:cNvCxnSpPr>
              <a:cxnSpLocks/>
            </p:cNvCxnSpPr>
            <p:nvPr/>
          </p:nvCxnSpPr>
          <p:spPr>
            <a:xfrm>
              <a:off x="9864847" y="233458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74276C8C-3A9C-5E58-CC7E-3061B6551F10}"/>
                </a:ext>
              </a:extLst>
            </p:cNvPr>
            <p:cNvCxnSpPr>
              <a:cxnSpLocks/>
            </p:cNvCxnSpPr>
            <p:nvPr/>
          </p:nvCxnSpPr>
          <p:spPr>
            <a:xfrm>
              <a:off x="10126930" y="233458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E03C9D5-D174-B092-70B3-8E87E66FB627}"/>
                </a:ext>
              </a:extLst>
            </p:cNvPr>
            <p:cNvCxnSpPr>
              <a:cxnSpLocks/>
            </p:cNvCxnSpPr>
            <p:nvPr/>
          </p:nvCxnSpPr>
          <p:spPr>
            <a:xfrm>
              <a:off x="10389013" y="233458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0C9594E4-774C-CED1-98EE-C3594B7A821F}"/>
                </a:ext>
              </a:extLst>
            </p:cNvPr>
            <p:cNvCxnSpPr>
              <a:cxnSpLocks/>
            </p:cNvCxnSpPr>
            <p:nvPr/>
          </p:nvCxnSpPr>
          <p:spPr>
            <a:xfrm>
              <a:off x="10651096" y="233458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19D88ED-2C2E-8AD2-6B00-C38EC1AB402F}"/>
                </a:ext>
              </a:extLst>
            </p:cNvPr>
            <p:cNvCxnSpPr>
              <a:cxnSpLocks/>
            </p:cNvCxnSpPr>
            <p:nvPr/>
          </p:nvCxnSpPr>
          <p:spPr>
            <a:xfrm>
              <a:off x="10913179" y="233458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2F6A412-7B4E-2AA3-8651-495E768A8988}"/>
                </a:ext>
              </a:extLst>
            </p:cNvPr>
            <p:cNvCxnSpPr>
              <a:cxnSpLocks/>
            </p:cNvCxnSpPr>
            <p:nvPr/>
          </p:nvCxnSpPr>
          <p:spPr>
            <a:xfrm>
              <a:off x="11175266" y="2334585"/>
              <a:ext cx="7119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FD0F22C-AD86-0D91-5C2C-5DAE081D9AD1}"/>
              </a:ext>
            </a:extLst>
          </p:cNvPr>
          <p:cNvCxnSpPr>
            <a:cxnSpLocks/>
          </p:cNvCxnSpPr>
          <p:nvPr/>
        </p:nvCxnSpPr>
        <p:spPr>
          <a:xfrm>
            <a:off x="11320068" y="434534"/>
            <a:ext cx="7119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3840FCD5-C296-E546-A6F7-4632B7C6713C}"/>
              </a:ext>
            </a:extLst>
          </p:cNvPr>
          <p:cNvSpPr txBox="1"/>
          <p:nvPr/>
        </p:nvSpPr>
        <p:spPr>
          <a:xfrm>
            <a:off x="5900885" y="2094175"/>
            <a:ext cx="12346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ACQ_SCLK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A07AB51D-16F4-EF72-8E89-A542631DE3B6}"/>
              </a:ext>
            </a:extLst>
          </p:cNvPr>
          <p:cNvSpPr txBox="1"/>
          <p:nvPr/>
        </p:nvSpPr>
        <p:spPr>
          <a:xfrm>
            <a:off x="2817898" y="2034961"/>
            <a:ext cx="17123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16 rising edges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91AB903F-EDDB-A8C7-91B1-78765AB97451}"/>
              </a:ext>
            </a:extLst>
          </p:cNvPr>
          <p:cNvSpPr txBox="1"/>
          <p:nvPr/>
        </p:nvSpPr>
        <p:spPr>
          <a:xfrm>
            <a:off x="8358740" y="2080660"/>
            <a:ext cx="17123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16 rising edges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A5E137D9-0F74-F3F9-5E52-21320257B09F}"/>
              </a:ext>
            </a:extLst>
          </p:cNvPr>
          <p:cNvSpPr txBox="1"/>
          <p:nvPr/>
        </p:nvSpPr>
        <p:spPr>
          <a:xfrm>
            <a:off x="3351393" y="5002177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ADC_SCLK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4C6B01D-5B11-26E1-E8B3-9FE5FF8964A1}"/>
              </a:ext>
            </a:extLst>
          </p:cNvPr>
          <p:cNvSpPr txBox="1"/>
          <p:nvPr/>
        </p:nvSpPr>
        <p:spPr>
          <a:xfrm>
            <a:off x="3351393" y="530627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ADC_SDO_0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CDC1185-6833-1626-B444-423A1C11D78E}"/>
              </a:ext>
            </a:extLst>
          </p:cNvPr>
          <p:cNvSpPr txBox="1"/>
          <p:nvPr/>
        </p:nvSpPr>
        <p:spPr>
          <a:xfrm>
            <a:off x="3351393" y="5610363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ADC_SDO_1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11D890E0-C8A3-A8F6-7379-9917D8EF3FA0}"/>
              </a:ext>
            </a:extLst>
          </p:cNvPr>
          <p:cNvSpPr txBox="1"/>
          <p:nvPr/>
        </p:nvSpPr>
        <p:spPr>
          <a:xfrm>
            <a:off x="3351393" y="5914456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ADC_SDO_2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168C33E5-8D02-D051-FC9F-680FC62D4489}"/>
              </a:ext>
            </a:extLst>
          </p:cNvPr>
          <p:cNvSpPr txBox="1"/>
          <p:nvPr/>
        </p:nvSpPr>
        <p:spPr>
          <a:xfrm>
            <a:off x="3351393" y="621854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ADC_SDO_3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0A5507B5-CD74-EFC5-6BF6-673364062D29}"/>
              </a:ext>
            </a:extLst>
          </p:cNvPr>
          <p:cNvSpPr txBox="1"/>
          <p:nvPr/>
        </p:nvSpPr>
        <p:spPr>
          <a:xfrm>
            <a:off x="4639095" y="373807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ACQ_CLK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49F82E3-CE9B-9E3F-210E-6C790673FEE6}"/>
              </a:ext>
            </a:extLst>
          </p:cNvPr>
          <p:cNvSpPr txBox="1"/>
          <p:nvPr/>
        </p:nvSpPr>
        <p:spPr>
          <a:xfrm>
            <a:off x="3357683" y="4698084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ADC_nSC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7F905F3F-660E-FCD8-B433-5AE2FEADCD52}"/>
              </a:ext>
            </a:extLst>
          </p:cNvPr>
          <p:cNvSpPr txBox="1"/>
          <p:nvPr/>
        </p:nvSpPr>
        <p:spPr>
          <a:xfrm>
            <a:off x="7445254" y="4107408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FRAM_0_SCLK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848DD754-96E6-B5B7-0009-95C962A44B1B}"/>
              </a:ext>
            </a:extLst>
          </p:cNvPr>
          <p:cNvSpPr txBox="1"/>
          <p:nvPr/>
        </p:nvSpPr>
        <p:spPr>
          <a:xfrm>
            <a:off x="7445254" y="4408999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FRAM_1_SCLK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73F347DD-1D15-2FAB-F412-3AA04D0357EF}"/>
              </a:ext>
            </a:extLst>
          </p:cNvPr>
          <p:cNvSpPr txBox="1"/>
          <p:nvPr/>
        </p:nvSpPr>
        <p:spPr>
          <a:xfrm>
            <a:off x="7445254" y="4710590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FRAM_2_SCLK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2FCA6787-62C4-AB77-EE91-18B5C6A2B9B0}"/>
              </a:ext>
            </a:extLst>
          </p:cNvPr>
          <p:cNvSpPr txBox="1"/>
          <p:nvPr/>
        </p:nvSpPr>
        <p:spPr>
          <a:xfrm>
            <a:off x="7445254" y="5012181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FRAM_3_SCLK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F033BE2B-5AAB-22B9-81F1-E9B31D3ECB1A}"/>
              </a:ext>
            </a:extLst>
          </p:cNvPr>
          <p:cNvSpPr txBox="1"/>
          <p:nvPr/>
        </p:nvSpPr>
        <p:spPr>
          <a:xfrm>
            <a:off x="7437845" y="5313772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FRAM_0_SDI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EA03DC27-8728-89AF-87DD-72FD6E425600}"/>
              </a:ext>
            </a:extLst>
          </p:cNvPr>
          <p:cNvSpPr txBox="1"/>
          <p:nvPr/>
        </p:nvSpPr>
        <p:spPr>
          <a:xfrm>
            <a:off x="7437845" y="5615363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FRAM_1_ SDI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AD80F3A7-B8DF-4099-EB3F-5EA1E1D5BC25}"/>
              </a:ext>
            </a:extLst>
          </p:cNvPr>
          <p:cNvSpPr txBox="1"/>
          <p:nvPr/>
        </p:nvSpPr>
        <p:spPr>
          <a:xfrm>
            <a:off x="7437845" y="5916954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FRAM_2_ SDI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76848493-7670-C093-7A29-329029C19DE9}"/>
              </a:ext>
            </a:extLst>
          </p:cNvPr>
          <p:cNvSpPr txBox="1"/>
          <p:nvPr/>
        </p:nvSpPr>
        <p:spPr>
          <a:xfrm>
            <a:off x="7437845" y="621854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FRAM_3_ SDI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619025DD-CCCB-2239-0A0A-1D759EF35F54}"/>
              </a:ext>
            </a:extLst>
          </p:cNvPr>
          <p:cNvSpPr txBox="1"/>
          <p:nvPr/>
        </p:nvSpPr>
        <p:spPr>
          <a:xfrm>
            <a:off x="5864208" y="373807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ACQ_SCLK</a:t>
            </a:r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0B74C008-ACE9-C251-0EA5-441C56DE4BCC}"/>
              </a:ext>
            </a:extLst>
          </p:cNvPr>
          <p:cNvSpPr/>
          <p:nvPr/>
        </p:nvSpPr>
        <p:spPr>
          <a:xfrm rot="16200000" flipH="1" flipV="1">
            <a:off x="4382766" y="4123940"/>
            <a:ext cx="786510" cy="766576"/>
          </a:xfrm>
          <a:custGeom>
            <a:avLst/>
            <a:gdLst>
              <a:gd name="connsiteX0" fmla="*/ 0 w 1150620"/>
              <a:gd name="connsiteY0" fmla="*/ 0 h 320040"/>
              <a:gd name="connsiteX1" fmla="*/ 1150620 w 1150620"/>
              <a:gd name="connsiteY1" fmla="*/ 0 h 320040"/>
              <a:gd name="connsiteX2" fmla="*/ 1150620 w 1150620"/>
              <a:gd name="connsiteY2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620" h="320040">
                <a:moveTo>
                  <a:pt x="0" y="0"/>
                </a:moveTo>
                <a:lnTo>
                  <a:pt x="1150620" y="0"/>
                </a:lnTo>
                <a:lnTo>
                  <a:pt x="1150620" y="320040"/>
                </a:ln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F658793A-01C4-27B5-3088-4D5055BEF8D9}"/>
              </a:ext>
            </a:extLst>
          </p:cNvPr>
          <p:cNvSpPr/>
          <p:nvPr/>
        </p:nvSpPr>
        <p:spPr>
          <a:xfrm rot="16200000" flipH="1" flipV="1">
            <a:off x="4855022" y="3660357"/>
            <a:ext cx="1103788" cy="1997890"/>
          </a:xfrm>
          <a:custGeom>
            <a:avLst/>
            <a:gdLst>
              <a:gd name="connsiteX0" fmla="*/ 0 w 1150620"/>
              <a:gd name="connsiteY0" fmla="*/ 0 h 320040"/>
              <a:gd name="connsiteX1" fmla="*/ 1150620 w 1150620"/>
              <a:gd name="connsiteY1" fmla="*/ 0 h 320040"/>
              <a:gd name="connsiteX2" fmla="*/ 1150620 w 1150620"/>
              <a:gd name="connsiteY2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620" h="320040">
                <a:moveTo>
                  <a:pt x="0" y="0"/>
                </a:moveTo>
                <a:lnTo>
                  <a:pt x="1150620" y="0"/>
                </a:lnTo>
                <a:lnTo>
                  <a:pt x="1150620" y="320040"/>
                </a:ln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669513B7-B4E7-2ED1-99D8-205C41059E86}"/>
              </a:ext>
            </a:extLst>
          </p:cNvPr>
          <p:cNvCxnSpPr>
            <a:cxnSpLocks/>
          </p:cNvCxnSpPr>
          <p:nvPr/>
        </p:nvCxnSpPr>
        <p:spPr>
          <a:xfrm>
            <a:off x="6405861" y="4297575"/>
            <a:ext cx="1109597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913E670A-7415-EC7D-8B49-381D9B8B2E1F}"/>
              </a:ext>
            </a:extLst>
          </p:cNvPr>
          <p:cNvCxnSpPr>
            <a:cxnSpLocks/>
          </p:cNvCxnSpPr>
          <p:nvPr/>
        </p:nvCxnSpPr>
        <p:spPr>
          <a:xfrm>
            <a:off x="6405861" y="4602115"/>
            <a:ext cx="1109597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7C6348CD-0622-D232-92A3-4257437F935F}"/>
              </a:ext>
            </a:extLst>
          </p:cNvPr>
          <p:cNvCxnSpPr>
            <a:cxnSpLocks/>
          </p:cNvCxnSpPr>
          <p:nvPr/>
        </p:nvCxnSpPr>
        <p:spPr>
          <a:xfrm>
            <a:off x="6420597" y="4906655"/>
            <a:ext cx="1109597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5DB084F1-ACB8-D31B-6C07-FD1526DBA67C}"/>
              </a:ext>
            </a:extLst>
          </p:cNvPr>
          <p:cNvCxnSpPr>
            <a:cxnSpLocks/>
          </p:cNvCxnSpPr>
          <p:nvPr/>
        </p:nvCxnSpPr>
        <p:spPr>
          <a:xfrm>
            <a:off x="6376209" y="5211196"/>
            <a:ext cx="1109597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74AD6C72-AFEC-C223-D5A3-B97394BB09BC}"/>
              </a:ext>
            </a:extLst>
          </p:cNvPr>
          <p:cNvCxnSpPr>
            <a:cxnSpLocks/>
          </p:cNvCxnSpPr>
          <p:nvPr/>
        </p:nvCxnSpPr>
        <p:spPr>
          <a:xfrm>
            <a:off x="4684631" y="5490936"/>
            <a:ext cx="2754036" cy="750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D6E28F11-0542-7E5A-8F8D-8ACAC60121E3}"/>
              </a:ext>
            </a:extLst>
          </p:cNvPr>
          <p:cNvCxnSpPr>
            <a:cxnSpLocks/>
          </p:cNvCxnSpPr>
          <p:nvPr/>
        </p:nvCxnSpPr>
        <p:spPr>
          <a:xfrm>
            <a:off x="4684631" y="5778008"/>
            <a:ext cx="2754036" cy="750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C89F6FF7-2520-6E2F-1A74-3BFA62FD1672}"/>
              </a:ext>
            </a:extLst>
          </p:cNvPr>
          <p:cNvCxnSpPr>
            <a:cxnSpLocks/>
          </p:cNvCxnSpPr>
          <p:nvPr/>
        </p:nvCxnSpPr>
        <p:spPr>
          <a:xfrm>
            <a:off x="4684631" y="6071479"/>
            <a:ext cx="2754036" cy="750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7A63794E-E1C6-04B1-1189-F9B8E9A8CC97}"/>
              </a:ext>
            </a:extLst>
          </p:cNvPr>
          <p:cNvCxnSpPr>
            <a:cxnSpLocks/>
          </p:cNvCxnSpPr>
          <p:nvPr/>
        </p:nvCxnSpPr>
        <p:spPr>
          <a:xfrm>
            <a:off x="4684631" y="6366332"/>
            <a:ext cx="2754036" cy="750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220EF8A4-49F8-409F-687F-9A6D070829BF}"/>
              </a:ext>
            </a:extLst>
          </p:cNvPr>
          <p:cNvCxnSpPr>
            <a:cxnSpLocks/>
          </p:cNvCxnSpPr>
          <p:nvPr/>
        </p:nvCxnSpPr>
        <p:spPr>
          <a:xfrm>
            <a:off x="1630316" y="831444"/>
            <a:ext cx="536545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3140FBEC-D3AF-B686-EFA3-C89DB1F1F288}"/>
                  </a:ext>
                </a:extLst>
              </p:cNvPr>
              <p:cNvSpPr txBox="1"/>
              <p:nvPr/>
            </p:nvSpPr>
            <p:spPr>
              <a:xfrm>
                <a:off x="3429411" y="489050"/>
                <a:ext cx="67191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3140FBEC-D3AF-B686-EFA3-C89DB1F1F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411" y="489050"/>
                <a:ext cx="671915" cy="369332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2" name="TextBox 311">
            <a:extLst>
              <a:ext uri="{FF2B5EF4-FFF2-40B4-BE49-F238E27FC236}">
                <a16:creationId xmlns:a16="http://schemas.microsoft.com/office/drawing/2014/main" id="{36A94846-AEF9-A220-2F27-C9C3406674B9}"/>
              </a:ext>
            </a:extLst>
          </p:cNvPr>
          <p:cNvSpPr txBox="1"/>
          <p:nvPr/>
        </p:nvSpPr>
        <p:spPr>
          <a:xfrm>
            <a:off x="7188700" y="501471"/>
            <a:ext cx="4368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Derived from 64 MHz precision oscillator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53077B-2B95-1ACC-E834-F3BEFAAA9631}"/>
              </a:ext>
            </a:extLst>
          </p:cNvPr>
          <p:cNvSpPr txBox="1"/>
          <p:nvPr/>
        </p:nvSpPr>
        <p:spPr>
          <a:xfrm>
            <a:off x="5942931" y="1236771"/>
            <a:ext cx="10967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ADC_nCS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7C0F1B-6729-472E-9605-7D2C412EDA65}"/>
              </a:ext>
            </a:extLst>
          </p:cNvPr>
          <p:cNvCxnSpPr>
            <a:cxnSpLocks/>
          </p:cNvCxnSpPr>
          <p:nvPr/>
        </p:nvCxnSpPr>
        <p:spPr>
          <a:xfrm flipH="1">
            <a:off x="5937738" y="1267619"/>
            <a:ext cx="0" cy="2391776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172D50F-9D33-4358-8321-ACA8BD02202B}"/>
              </a:ext>
            </a:extLst>
          </p:cNvPr>
          <p:cNvCxnSpPr>
            <a:cxnSpLocks/>
          </p:cNvCxnSpPr>
          <p:nvPr/>
        </p:nvCxnSpPr>
        <p:spPr>
          <a:xfrm flipH="1">
            <a:off x="7006753" y="1346300"/>
            <a:ext cx="0" cy="2391776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22FEF1D-1C5D-4C60-9B30-44156C8292DF}"/>
              </a:ext>
            </a:extLst>
          </p:cNvPr>
          <p:cNvCxnSpPr>
            <a:cxnSpLocks/>
          </p:cNvCxnSpPr>
          <p:nvPr/>
        </p:nvCxnSpPr>
        <p:spPr>
          <a:xfrm flipH="1">
            <a:off x="1622930" y="1346300"/>
            <a:ext cx="0" cy="2391776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58F7FEA-C1D1-49DF-9434-9C937D2C66E6}"/>
              </a:ext>
            </a:extLst>
          </p:cNvPr>
          <p:cNvCxnSpPr>
            <a:cxnSpLocks/>
          </p:cNvCxnSpPr>
          <p:nvPr/>
        </p:nvCxnSpPr>
        <p:spPr>
          <a:xfrm flipH="1">
            <a:off x="11320068" y="1318032"/>
            <a:ext cx="0" cy="2391776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91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E063-0686-4BB8-9B7C-843B4614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77512-E284-4438-9411-66CBA8541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RESUME DU TB </a:t>
            </a:r>
          </a:p>
          <a:p>
            <a:r>
              <a:rPr lang="fr-CH" dirty="0"/>
              <a:t>ETATS ACTUEL DU TRAVAIL ET ETAPES EFFECTUEES</a:t>
            </a:r>
          </a:p>
          <a:p>
            <a:r>
              <a:rPr lang="fr-CH" dirty="0"/>
              <a:t>PLANIFICATIONS FUTURS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35589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165E-354B-4798-9527-EE0E9C51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SIMULATION FPGA – FRAM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F421-0A7F-4154-98A8-43077D4C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41" y="1270000"/>
            <a:ext cx="10101569" cy="846899"/>
          </a:xfrm>
        </p:spPr>
        <p:txBody>
          <a:bodyPr>
            <a:normAutofit/>
          </a:bodyPr>
          <a:lstStyle/>
          <a:p>
            <a:r>
              <a:rPr lang="fr-CH" dirty="0"/>
              <a:t>INCREMENTATION MEMORY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106572-2095-462D-AA50-816B02017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93" y="1930400"/>
            <a:ext cx="10268601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24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165E-354B-4798-9527-EE0E9C51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SIMULATION FPGA –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F421-0A7F-4154-98A8-43077D4C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41" y="1270000"/>
            <a:ext cx="10101569" cy="846899"/>
          </a:xfrm>
        </p:spPr>
        <p:txBody>
          <a:bodyPr>
            <a:normAutofit/>
          </a:bodyPr>
          <a:lstStyle/>
          <a:p>
            <a:r>
              <a:rPr lang="fr-CH" dirty="0"/>
              <a:t>TRIGGER DETECTED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9B9575-BAA2-4CE3-8CC4-A391FB27E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84" b="26310"/>
          <a:stretch/>
        </p:blipFill>
        <p:spPr>
          <a:xfrm>
            <a:off x="677334" y="1693449"/>
            <a:ext cx="9243280" cy="404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96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165E-354B-4798-9527-EE0E9C51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SIMULATION FPGA –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F421-0A7F-4154-98A8-43077D4C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41" y="1270000"/>
            <a:ext cx="10101569" cy="846899"/>
          </a:xfrm>
        </p:spPr>
        <p:txBody>
          <a:bodyPr>
            <a:normAutofit/>
          </a:bodyPr>
          <a:lstStyle/>
          <a:p>
            <a:r>
              <a:rPr lang="fr-CH" dirty="0"/>
              <a:t>STOP COUNTING – SEND VALUE TO STM32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08D3F-268B-4F24-9BB8-E7BB07ADB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383"/>
          <a:stretch/>
        </p:blipFill>
        <p:spPr>
          <a:xfrm>
            <a:off x="587145" y="1693449"/>
            <a:ext cx="9717760" cy="429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15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165E-354B-4798-9527-EE0E9C51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SIMULATION FPGA –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F421-0A7F-4154-98A8-43077D4C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41" y="1270000"/>
            <a:ext cx="10101569" cy="846899"/>
          </a:xfrm>
        </p:spPr>
        <p:txBody>
          <a:bodyPr>
            <a:normAutofit/>
          </a:bodyPr>
          <a:lstStyle/>
          <a:p>
            <a:r>
              <a:rPr lang="fr-CH" dirty="0"/>
              <a:t>STOP COUNTING – SEND VALUE TO STM32 // CHANGEMENT DE CLOCK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6512A-5C35-4965-B2FF-188E435BA7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70" b="25546"/>
          <a:stretch/>
        </p:blipFill>
        <p:spPr>
          <a:xfrm>
            <a:off x="395240" y="1822578"/>
            <a:ext cx="10470675" cy="442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21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165E-354B-4798-9527-EE0E9C51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SIMULATION FPGA – FRAM READ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C3AB0E-24D0-49D1-9E2E-08601C689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522" y="2010428"/>
            <a:ext cx="7763951" cy="390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02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165E-354B-4798-9527-EE0E9C51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SIMULATION FPGA – FRAM READ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CCC99-266C-4042-829A-89BDE686FA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682"/>
          <a:stretch/>
        </p:blipFill>
        <p:spPr>
          <a:xfrm>
            <a:off x="677334" y="1611730"/>
            <a:ext cx="9950396" cy="393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86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165E-354B-4798-9527-EE0E9C51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PROCHAINS OBJECTIFS 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434EFC-7023-4FC4-A4CC-8D9E29A50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41" y="1733463"/>
            <a:ext cx="10101569" cy="4978400"/>
          </a:xfrm>
        </p:spPr>
        <p:txBody>
          <a:bodyPr>
            <a:normAutofit/>
          </a:bodyPr>
          <a:lstStyle/>
          <a:p>
            <a:r>
              <a:rPr lang="fr-CH" dirty="0"/>
              <a:t>CREER LA ROUTINE DE COMMUNICATION FPGA – STM32</a:t>
            </a:r>
          </a:p>
          <a:p>
            <a:r>
              <a:rPr lang="fr-CH" dirty="0"/>
              <a:t>TRANSFERER LES VALEURS DES FRAMS SUR LA CARTE SD</a:t>
            </a:r>
          </a:p>
          <a:p>
            <a:r>
              <a:rPr lang="fr-CH" dirty="0"/>
              <a:t>FAIRE LES TESTS REELS</a:t>
            </a:r>
          </a:p>
          <a:p>
            <a:r>
              <a:rPr lang="fr-CH" dirty="0"/>
              <a:t>UTILISATIONS DES CAPTEURS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6254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165E-354B-4798-9527-EE0E9C51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SIMULATION FPGA – SHEMAS BLOCKS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F421-0A7F-4154-98A8-43077D4C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94721"/>
          </a:xfrm>
        </p:spPr>
        <p:txBody>
          <a:bodyPr/>
          <a:lstStyle/>
          <a:p>
            <a:r>
              <a:rPr lang="fr-CH" dirty="0"/>
              <a:t>BLOCK PRINCIPALE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6174E-4E8E-43C4-B861-BE8D0140B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279" y="1930400"/>
            <a:ext cx="5023442" cy="468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3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165E-354B-4798-9527-EE0E9C51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SIMULATION FPGA – SHEMAS BLOCKS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F421-0A7F-4154-98A8-43077D4C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94721"/>
          </a:xfrm>
        </p:spPr>
        <p:txBody>
          <a:bodyPr/>
          <a:lstStyle/>
          <a:p>
            <a:r>
              <a:rPr lang="fr-CH" dirty="0"/>
              <a:t>BLOCKS INTERNES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5E8227-F8D6-414F-A684-34E174A4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77" y="1664721"/>
            <a:ext cx="7441446" cy="506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66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165E-354B-4798-9527-EE0E9C51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SIMULATION FPGA – M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F421-0A7F-4154-98A8-43077D4C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6822"/>
            <a:ext cx="8596668" cy="394721"/>
          </a:xfrm>
        </p:spPr>
        <p:txBody>
          <a:bodyPr/>
          <a:lstStyle/>
          <a:p>
            <a:r>
              <a:rPr lang="fr-CH" dirty="0"/>
              <a:t>SELECTOR STM32 -&gt; FPGA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E326E3-9A92-45F2-871E-E7959BC00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407046"/>
              </p:ext>
            </p:extLst>
          </p:nvPr>
        </p:nvGraphicFramePr>
        <p:xfrm>
          <a:off x="3164562" y="2947011"/>
          <a:ext cx="5862876" cy="27388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445">
                  <a:extLst>
                    <a:ext uri="{9D8B030D-6E8A-4147-A177-3AD203B41FA5}">
                      <a16:colId xmlns:a16="http://schemas.microsoft.com/office/drawing/2014/main" val="3168152990"/>
                    </a:ext>
                  </a:extLst>
                </a:gridCol>
                <a:gridCol w="1972976">
                  <a:extLst>
                    <a:ext uri="{9D8B030D-6E8A-4147-A177-3AD203B41FA5}">
                      <a16:colId xmlns:a16="http://schemas.microsoft.com/office/drawing/2014/main" val="3094897124"/>
                    </a:ext>
                  </a:extLst>
                </a:gridCol>
                <a:gridCol w="1703933">
                  <a:extLst>
                    <a:ext uri="{9D8B030D-6E8A-4147-A177-3AD203B41FA5}">
                      <a16:colId xmlns:a16="http://schemas.microsoft.com/office/drawing/2014/main" val="794489630"/>
                    </a:ext>
                  </a:extLst>
                </a:gridCol>
                <a:gridCol w="1468522">
                  <a:extLst>
                    <a:ext uri="{9D8B030D-6E8A-4147-A177-3AD203B41FA5}">
                      <a16:colId xmlns:a16="http://schemas.microsoft.com/office/drawing/2014/main" val="810679201"/>
                    </a:ext>
                  </a:extLst>
                </a:gridCol>
              </a:tblGrid>
              <a:tr h="259085"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M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FUNCTION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CLK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TAILLE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8121146"/>
                  </a:ext>
                </a:extLst>
              </a:tr>
              <a:tr h="246747"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OOO1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WRITE ADC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STM32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16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5378696"/>
                  </a:ext>
                </a:extLst>
              </a:tr>
              <a:tr h="246747"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OO1O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READ ADC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STM32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16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6803030"/>
                  </a:ext>
                </a:extLst>
              </a:tr>
              <a:tr h="246747"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OO11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NCS ADC ON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STM32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1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666643"/>
                  </a:ext>
                </a:extLst>
              </a:tr>
              <a:tr h="246747"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O1OO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READ FRAM A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STM32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32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2886849"/>
                  </a:ext>
                </a:extLst>
              </a:tr>
              <a:tr h="246747"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O1O1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READ FRAM B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STM32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32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7425865"/>
                  </a:ext>
                </a:extLst>
              </a:tr>
              <a:tr h="246747"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O11O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READ FRAM C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STM32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32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433952"/>
                  </a:ext>
                </a:extLst>
              </a:tr>
              <a:tr h="246747"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O111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READ FRAM D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STM32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32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4429432"/>
                  </a:ext>
                </a:extLst>
              </a:tr>
              <a:tr h="246747"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1OOO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WRITE ALL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STM32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32 + MEMORY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0709886"/>
                  </a:ext>
                </a:extLst>
              </a:tr>
              <a:tr h="246747"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1O1O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ADC TO FRAM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FPGA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32+ INF. + PRETRIG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2151162"/>
                  </a:ext>
                </a:extLst>
              </a:tr>
              <a:tr h="259085"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111O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PRETRIG VALUE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>
                          <a:effectLst/>
                        </a:rPr>
                        <a:t>STM32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100" u="none" strike="noStrike" dirty="0">
                          <a:effectLst/>
                        </a:rPr>
                        <a:t>8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617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34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165E-354B-4798-9527-EE0E9C51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SIMULATION FPGA – PRINCIPEAUX 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F421-0A7F-4154-98A8-43077D4C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679"/>
            <a:ext cx="8596668" cy="394721"/>
          </a:xfrm>
        </p:spPr>
        <p:txBody>
          <a:bodyPr/>
          <a:lstStyle/>
          <a:p>
            <a:r>
              <a:rPr lang="fr-CH" dirty="0"/>
              <a:t>CAS 1) M = ‘0001’ </a:t>
            </a:r>
            <a:r>
              <a:rPr lang="fr-CH" i="1" dirty="0"/>
              <a:t>// WRITE 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D08780-3841-4995-8FE8-1BA1AC373679}"/>
              </a:ext>
            </a:extLst>
          </p:cNvPr>
          <p:cNvSpPr txBox="1"/>
          <p:nvPr/>
        </p:nvSpPr>
        <p:spPr>
          <a:xfrm>
            <a:off x="2756417" y="2460317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ADC_SCLK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3C836-B915-40CE-8EB3-8D5F3AF90036}"/>
              </a:ext>
            </a:extLst>
          </p:cNvPr>
          <p:cNvSpPr txBox="1"/>
          <p:nvPr/>
        </p:nvSpPr>
        <p:spPr>
          <a:xfrm>
            <a:off x="2789152" y="3476783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ADC_SDOx</a:t>
            </a:r>
            <a:endParaRPr lang="fr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E38AF6-2DE1-4E8F-BD00-54664665DB5D}"/>
              </a:ext>
            </a:extLst>
          </p:cNvPr>
          <p:cNvSpPr txBox="1"/>
          <p:nvPr/>
        </p:nvSpPr>
        <p:spPr>
          <a:xfrm>
            <a:off x="2789152" y="4304738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ADC_NCS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37542-1922-43D3-82A5-83DADB6EF9D1}"/>
              </a:ext>
            </a:extLst>
          </p:cNvPr>
          <p:cNvSpPr txBox="1"/>
          <p:nvPr/>
        </p:nvSpPr>
        <p:spPr>
          <a:xfrm>
            <a:off x="2789152" y="5137655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ADC_SDIx</a:t>
            </a:r>
            <a:endParaRPr lang="fr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523B0-C955-4796-9991-69862CCEED09}"/>
              </a:ext>
            </a:extLst>
          </p:cNvPr>
          <p:cNvSpPr txBox="1"/>
          <p:nvPr/>
        </p:nvSpPr>
        <p:spPr>
          <a:xfrm>
            <a:off x="4882875" y="2458614"/>
            <a:ext cx="7409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dirty="0"/>
              <a:t>FRAM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F8ED6-77B8-4058-985E-06457A7494EC}"/>
              </a:ext>
            </a:extLst>
          </p:cNvPr>
          <p:cNvSpPr txBox="1"/>
          <p:nvPr/>
        </p:nvSpPr>
        <p:spPr>
          <a:xfrm>
            <a:off x="4882875" y="3477988"/>
            <a:ext cx="7409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dirty="0"/>
              <a:t>FRAM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A3D47-7884-47DF-A561-965464B3C191}"/>
              </a:ext>
            </a:extLst>
          </p:cNvPr>
          <p:cNvSpPr txBox="1"/>
          <p:nvPr/>
        </p:nvSpPr>
        <p:spPr>
          <a:xfrm>
            <a:off x="4804966" y="4309700"/>
            <a:ext cx="7409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dirty="0"/>
              <a:t>FRAM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6E077A-7F78-4CE1-800E-5D5FCF0553D2}"/>
              </a:ext>
            </a:extLst>
          </p:cNvPr>
          <p:cNvSpPr txBox="1"/>
          <p:nvPr/>
        </p:nvSpPr>
        <p:spPr>
          <a:xfrm>
            <a:off x="6610506" y="2454183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STM32_SCLK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C87490-BD76-4640-9C70-018E9727DAC1}"/>
              </a:ext>
            </a:extLst>
          </p:cNvPr>
          <p:cNvSpPr txBox="1"/>
          <p:nvPr/>
        </p:nvSpPr>
        <p:spPr>
          <a:xfrm>
            <a:off x="6610506" y="347678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STM32_MISO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80000D-F3DA-4F88-8E9A-CDBCF428BE08}"/>
              </a:ext>
            </a:extLst>
          </p:cNvPr>
          <p:cNvSpPr txBox="1"/>
          <p:nvPr/>
        </p:nvSpPr>
        <p:spPr>
          <a:xfrm>
            <a:off x="6610506" y="4304737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STM32_M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DC5E22-990F-45C6-B052-835EFE4AE4AB}"/>
              </a:ext>
            </a:extLst>
          </p:cNvPr>
          <p:cNvSpPr txBox="1"/>
          <p:nvPr/>
        </p:nvSpPr>
        <p:spPr>
          <a:xfrm>
            <a:off x="6610506" y="5137655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STM32_MOSI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92AB10-F433-445A-80FA-99F31260C7F6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3976623" y="2643280"/>
            <a:ext cx="906252" cy="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4E9590-C364-4CBB-A4F7-CD842652B09F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 flipV="1">
            <a:off x="4033403" y="3661449"/>
            <a:ext cx="849472" cy="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34D3CA-E37F-4E5B-96A8-6CF450B9CC6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942034" y="4494366"/>
            <a:ext cx="862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CA672B-A841-43F4-B025-6934712C6652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flipH="1">
            <a:off x="3942032" y="5322321"/>
            <a:ext cx="2668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8636ED-8155-42BB-B1FF-526A9C4297A5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>
            <a:off x="5623783" y="2638849"/>
            <a:ext cx="986723" cy="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53803A-25A3-42D1-9F1B-132D2375884B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flipH="1">
            <a:off x="5623783" y="3661449"/>
            <a:ext cx="986723" cy="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4ABC7C-1DD5-40C7-B1DA-85E90B525658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>
            <a:off x="5545874" y="4489403"/>
            <a:ext cx="1064632" cy="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28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165E-354B-4798-9527-EE0E9C51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SIMULATION FPGA – PRINCIPEAUX 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F421-0A7F-4154-98A8-43077D4C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679"/>
            <a:ext cx="8596668" cy="394721"/>
          </a:xfrm>
        </p:spPr>
        <p:txBody>
          <a:bodyPr/>
          <a:lstStyle/>
          <a:p>
            <a:r>
              <a:rPr lang="fr-CH" dirty="0"/>
              <a:t>CAS 2) M = ’01xx’ </a:t>
            </a:r>
            <a:r>
              <a:rPr lang="fr-CH" i="1" dirty="0"/>
              <a:t>// READ FRAM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D08780-3841-4995-8FE8-1BA1AC373679}"/>
              </a:ext>
            </a:extLst>
          </p:cNvPr>
          <p:cNvSpPr txBox="1"/>
          <p:nvPr/>
        </p:nvSpPr>
        <p:spPr>
          <a:xfrm>
            <a:off x="2756417" y="246031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FRAM_SCLK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3C836-B915-40CE-8EB3-8D5F3AF90036}"/>
              </a:ext>
            </a:extLst>
          </p:cNvPr>
          <p:cNvSpPr txBox="1"/>
          <p:nvPr/>
        </p:nvSpPr>
        <p:spPr>
          <a:xfrm>
            <a:off x="2789152" y="3476783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FRAM_SDIx</a:t>
            </a:r>
            <a:endParaRPr lang="fr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E38AF6-2DE1-4E8F-BD00-54664665DB5D}"/>
              </a:ext>
            </a:extLst>
          </p:cNvPr>
          <p:cNvSpPr txBox="1"/>
          <p:nvPr/>
        </p:nvSpPr>
        <p:spPr>
          <a:xfrm>
            <a:off x="2862545" y="430970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FRAM_NCS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37542-1922-43D3-82A5-83DADB6EF9D1}"/>
              </a:ext>
            </a:extLst>
          </p:cNvPr>
          <p:cNvSpPr txBox="1"/>
          <p:nvPr/>
        </p:nvSpPr>
        <p:spPr>
          <a:xfrm>
            <a:off x="2732371" y="513765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FRAM_SDOx</a:t>
            </a:r>
            <a:endParaRPr lang="fr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523B0-C955-4796-9991-69862CCEED09}"/>
              </a:ext>
            </a:extLst>
          </p:cNvPr>
          <p:cNvSpPr txBox="1"/>
          <p:nvPr/>
        </p:nvSpPr>
        <p:spPr>
          <a:xfrm>
            <a:off x="4882875" y="2454183"/>
            <a:ext cx="7409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dirty="0"/>
              <a:t>FRAM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F8ED6-77B8-4058-985E-06457A7494EC}"/>
              </a:ext>
            </a:extLst>
          </p:cNvPr>
          <p:cNvSpPr txBox="1"/>
          <p:nvPr/>
        </p:nvSpPr>
        <p:spPr>
          <a:xfrm>
            <a:off x="4882875" y="3477988"/>
            <a:ext cx="7409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dirty="0"/>
              <a:t>FRAM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A3D47-7884-47DF-A561-965464B3C191}"/>
              </a:ext>
            </a:extLst>
          </p:cNvPr>
          <p:cNvSpPr txBox="1"/>
          <p:nvPr/>
        </p:nvSpPr>
        <p:spPr>
          <a:xfrm>
            <a:off x="4867810" y="4302947"/>
            <a:ext cx="7409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dirty="0"/>
              <a:t>FRAM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6E077A-7F78-4CE1-800E-5D5FCF0553D2}"/>
              </a:ext>
            </a:extLst>
          </p:cNvPr>
          <p:cNvSpPr txBox="1"/>
          <p:nvPr/>
        </p:nvSpPr>
        <p:spPr>
          <a:xfrm>
            <a:off x="6610506" y="2454183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STM32_SCLK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C87490-BD76-4640-9C70-018E9727DAC1}"/>
              </a:ext>
            </a:extLst>
          </p:cNvPr>
          <p:cNvSpPr txBox="1"/>
          <p:nvPr/>
        </p:nvSpPr>
        <p:spPr>
          <a:xfrm>
            <a:off x="6610506" y="347678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STM32_MISO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80000D-F3DA-4F88-8E9A-CDBCF428BE08}"/>
              </a:ext>
            </a:extLst>
          </p:cNvPr>
          <p:cNvSpPr txBox="1"/>
          <p:nvPr/>
        </p:nvSpPr>
        <p:spPr>
          <a:xfrm>
            <a:off x="6610506" y="4304737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STM32_M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DC5E22-990F-45C6-B052-835EFE4AE4AB}"/>
              </a:ext>
            </a:extLst>
          </p:cNvPr>
          <p:cNvSpPr txBox="1"/>
          <p:nvPr/>
        </p:nvSpPr>
        <p:spPr>
          <a:xfrm>
            <a:off x="6610506" y="5137655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STM32_MOSI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92AB10-F433-445A-80FA-99F31260C7F6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4117687" y="2638849"/>
            <a:ext cx="765188" cy="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4E9590-C364-4CBB-A4F7-CD842652B09F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 flipV="1">
            <a:off x="4083096" y="3661449"/>
            <a:ext cx="799779" cy="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34D3CA-E37F-4E5B-96A8-6CF450B9CC6E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flipH="1">
            <a:off x="4121223" y="4487613"/>
            <a:ext cx="746587" cy="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CA672B-A841-43F4-B025-6934712C6652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4117687" y="5322321"/>
            <a:ext cx="2492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8636ED-8155-42BB-B1FF-526A9C4297A5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>
            <a:off x="5623783" y="2638849"/>
            <a:ext cx="986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53803A-25A3-42D1-9F1B-132D2375884B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flipH="1">
            <a:off x="5623783" y="3661449"/>
            <a:ext cx="986723" cy="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4ABC7C-1DD5-40C7-B1DA-85E90B525658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 flipV="1">
            <a:off x="5608718" y="4487613"/>
            <a:ext cx="1001788" cy="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94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165E-354B-4798-9527-EE0E9C51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SIMULATION FPGA – PRINCIPEAUX 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F421-0A7F-4154-98A8-43077D4C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679"/>
            <a:ext cx="8596668" cy="394721"/>
          </a:xfrm>
        </p:spPr>
        <p:txBody>
          <a:bodyPr/>
          <a:lstStyle/>
          <a:p>
            <a:r>
              <a:rPr lang="fr-CH" dirty="0"/>
              <a:t>CAS 3) M = ’1000’</a:t>
            </a:r>
            <a:r>
              <a:rPr lang="fr-CH" i="1" dirty="0"/>
              <a:t> // ALL FRAM WRITE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D08780-3841-4995-8FE8-1BA1AC373679}"/>
              </a:ext>
            </a:extLst>
          </p:cNvPr>
          <p:cNvSpPr txBox="1"/>
          <p:nvPr/>
        </p:nvSpPr>
        <p:spPr>
          <a:xfrm>
            <a:off x="2756417" y="246031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FRAM_SCLK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3C836-B915-40CE-8EB3-8D5F3AF90036}"/>
              </a:ext>
            </a:extLst>
          </p:cNvPr>
          <p:cNvSpPr txBox="1"/>
          <p:nvPr/>
        </p:nvSpPr>
        <p:spPr>
          <a:xfrm>
            <a:off x="2398947" y="3476783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FRAM_SDI(ALL)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E38AF6-2DE1-4E8F-BD00-54664665DB5D}"/>
              </a:ext>
            </a:extLst>
          </p:cNvPr>
          <p:cNvSpPr txBox="1"/>
          <p:nvPr/>
        </p:nvSpPr>
        <p:spPr>
          <a:xfrm>
            <a:off x="2862545" y="430970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FRAM_NCS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37542-1922-43D3-82A5-83DADB6EF9D1}"/>
              </a:ext>
            </a:extLst>
          </p:cNvPr>
          <p:cNvSpPr txBox="1"/>
          <p:nvPr/>
        </p:nvSpPr>
        <p:spPr>
          <a:xfrm>
            <a:off x="2732371" y="513765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FRAM_SDOx</a:t>
            </a:r>
            <a:endParaRPr lang="fr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523B0-C955-4796-9991-69862CCEED09}"/>
              </a:ext>
            </a:extLst>
          </p:cNvPr>
          <p:cNvSpPr txBox="1"/>
          <p:nvPr/>
        </p:nvSpPr>
        <p:spPr>
          <a:xfrm>
            <a:off x="4882875" y="2454183"/>
            <a:ext cx="7409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dirty="0"/>
              <a:t>FRAM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F8ED6-77B8-4058-985E-06457A7494EC}"/>
              </a:ext>
            </a:extLst>
          </p:cNvPr>
          <p:cNvSpPr txBox="1"/>
          <p:nvPr/>
        </p:nvSpPr>
        <p:spPr>
          <a:xfrm>
            <a:off x="4882875" y="3477988"/>
            <a:ext cx="7409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dirty="0"/>
              <a:t>FRAM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A3D47-7884-47DF-A561-965464B3C191}"/>
              </a:ext>
            </a:extLst>
          </p:cNvPr>
          <p:cNvSpPr txBox="1"/>
          <p:nvPr/>
        </p:nvSpPr>
        <p:spPr>
          <a:xfrm>
            <a:off x="4867810" y="4302947"/>
            <a:ext cx="7409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dirty="0"/>
              <a:t>FRAM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6E077A-7F78-4CE1-800E-5D5FCF0553D2}"/>
              </a:ext>
            </a:extLst>
          </p:cNvPr>
          <p:cNvSpPr txBox="1"/>
          <p:nvPr/>
        </p:nvSpPr>
        <p:spPr>
          <a:xfrm>
            <a:off x="6610506" y="2454183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STM32_SCLK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C87490-BD76-4640-9C70-018E9727DAC1}"/>
              </a:ext>
            </a:extLst>
          </p:cNvPr>
          <p:cNvSpPr txBox="1"/>
          <p:nvPr/>
        </p:nvSpPr>
        <p:spPr>
          <a:xfrm>
            <a:off x="6610506" y="347678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STM32_MISO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80000D-F3DA-4F88-8E9A-CDBCF428BE08}"/>
              </a:ext>
            </a:extLst>
          </p:cNvPr>
          <p:cNvSpPr txBox="1"/>
          <p:nvPr/>
        </p:nvSpPr>
        <p:spPr>
          <a:xfrm>
            <a:off x="6610506" y="4304737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STM32_M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DC5E22-990F-45C6-B052-835EFE4AE4AB}"/>
              </a:ext>
            </a:extLst>
          </p:cNvPr>
          <p:cNvSpPr txBox="1"/>
          <p:nvPr/>
        </p:nvSpPr>
        <p:spPr>
          <a:xfrm>
            <a:off x="6610506" y="513765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NULL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92AB10-F433-445A-80FA-99F31260C7F6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4117687" y="2638849"/>
            <a:ext cx="765188" cy="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4E9590-C364-4CBB-A4F7-CD842652B09F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 flipV="1">
            <a:off x="4117687" y="3661449"/>
            <a:ext cx="765188" cy="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34D3CA-E37F-4E5B-96A8-6CF450B9CC6E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flipH="1">
            <a:off x="4121223" y="4487613"/>
            <a:ext cx="746587" cy="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CA672B-A841-43F4-B025-6934712C6652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4117687" y="5322321"/>
            <a:ext cx="2492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8636ED-8155-42BB-B1FF-526A9C4297A5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>
            <a:off x="5623783" y="2638849"/>
            <a:ext cx="986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53803A-25A3-42D1-9F1B-132D2375884B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flipH="1">
            <a:off x="5623783" y="3661449"/>
            <a:ext cx="986723" cy="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4ABC7C-1DD5-40C7-B1DA-85E90B525658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 flipV="1">
            <a:off x="5608718" y="4487613"/>
            <a:ext cx="1001788" cy="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18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165E-354B-4798-9527-EE0E9C51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SIMULATION FPGA – PRINCIPEAUX 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F421-0A7F-4154-98A8-43077D4C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679"/>
            <a:ext cx="8596668" cy="394721"/>
          </a:xfrm>
        </p:spPr>
        <p:txBody>
          <a:bodyPr/>
          <a:lstStyle/>
          <a:p>
            <a:r>
              <a:rPr lang="fr-CH" dirty="0"/>
              <a:t>CAS 4) M = ’1010’ </a:t>
            </a:r>
            <a:r>
              <a:rPr lang="fr-CH" i="1" dirty="0"/>
              <a:t>//ADC TO FRAM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D08780-3841-4995-8FE8-1BA1AC373679}"/>
              </a:ext>
            </a:extLst>
          </p:cNvPr>
          <p:cNvSpPr txBox="1"/>
          <p:nvPr/>
        </p:nvSpPr>
        <p:spPr>
          <a:xfrm>
            <a:off x="2219410" y="2856479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FRAM/ADC_SCLK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3C836-B915-40CE-8EB3-8D5F3AF90036}"/>
              </a:ext>
            </a:extLst>
          </p:cNvPr>
          <p:cNvSpPr txBox="1"/>
          <p:nvPr/>
        </p:nvSpPr>
        <p:spPr>
          <a:xfrm>
            <a:off x="2398947" y="3879079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FRAM_SDI(ALL)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E38AF6-2DE1-4E8F-BD00-54664665DB5D}"/>
              </a:ext>
            </a:extLst>
          </p:cNvPr>
          <p:cNvSpPr txBox="1"/>
          <p:nvPr/>
        </p:nvSpPr>
        <p:spPr>
          <a:xfrm>
            <a:off x="2322003" y="4705243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FRAM/ADC_NCS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523B0-C955-4796-9991-69862CCEED09}"/>
              </a:ext>
            </a:extLst>
          </p:cNvPr>
          <p:cNvSpPr txBox="1"/>
          <p:nvPr/>
        </p:nvSpPr>
        <p:spPr>
          <a:xfrm>
            <a:off x="4882875" y="2856479"/>
            <a:ext cx="7409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dirty="0"/>
              <a:t>FRAM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F8ED6-77B8-4058-985E-06457A7494EC}"/>
              </a:ext>
            </a:extLst>
          </p:cNvPr>
          <p:cNvSpPr txBox="1"/>
          <p:nvPr/>
        </p:nvSpPr>
        <p:spPr>
          <a:xfrm>
            <a:off x="4882875" y="3880284"/>
            <a:ext cx="7409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dirty="0"/>
              <a:t>FRAM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A3D47-7884-47DF-A561-965464B3C191}"/>
              </a:ext>
            </a:extLst>
          </p:cNvPr>
          <p:cNvSpPr txBox="1"/>
          <p:nvPr/>
        </p:nvSpPr>
        <p:spPr>
          <a:xfrm>
            <a:off x="4867810" y="4705243"/>
            <a:ext cx="7409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dirty="0"/>
              <a:t>FRAM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C87490-BD76-4640-9C70-018E9727DAC1}"/>
              </a:ext>
            </a:extLst>
          </p:cNvPr>
          <p:cNvSpPr txBox="1"/>
          <p:nvPr/>
        </p:nvSpPr>
        <p:spPr>
          <a:xfrm>
            <a:off x="6610506" y="387907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ADC_SDO(ALL)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80000D-F3DA-4F88-8E9A-CDBCF428BE08}"/>
              </a:ext>
            </a:extLst>
          </p:cNvPr>
          <p:cNvSpPr txBox="1"/>
          <p:nvPr/>
        </p:nvSpPr>
        <p:spPr>
          <a:xfrm>
            <a:off x="6610506" y="4707033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STM32_M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92AB10-F433-445A-80FA-99F31260C7F6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4117687" y="3041145"/>
            <a:ext cx="765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4E9590-C364-4CBB-A4F7-CD842652B09F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 flipV="1">
            <a:off x="4117687" y="4063745"/>
            <a:ext cx="765188" cy="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34D3CA-E37F-4E5B-96A8-6CF450B9CC6E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flipH="1">
            <a:off x="4117687" y="4889909"/>
            <a:ext cx="750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53803A-25A3-42D1-9F1B-132D2375884B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flipH="1">
            <a:off x="5623783" y="4063745"/>
            <a:ext cx="986723" cy="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4ABC7C-1DD5-40C7-B1DA-85E90B525658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 flipV="1">
            <a:off x="5608718" y="4889909"/>
            <a:ext cx="1001788" cy="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6026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598</Words>
  <Application>Microsoft Office PowerPoint</Application>
  <PresentationFormat>Widescreen</PresentationFormat>
  <Paragraphs>163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Trebuchet MS</vt:lpstr>
      <vt:lpstr>Wingdings 3</vt:lpstr>
      <vt:lpstr>Facet</vt:lpstr>
      <vt:lpstr>FPGA SIMULATION &amp; AVENCEMENT</vt:lpstr>
      <vt:lpstr>SOMMAIRE</vt:lpstr>
      <vt:lpstr>SIMULATION FPGA – SHEMAS BLOCKS </vt:lpstr>
      <vt:lpstr>SIMULATION FPGA – SHEMAS BLOCKS </vt:lpstr>
      <vt:lpstr>SIMULATION FPGA – M SELECTOR</vt:lpstr>
      <vt:lpstr>SIMULATION FPGA – PRINCIPEAUX CAS</vt:lpstr>
      <vt:lpstr>SIMULATION FPGA – PRINCIPEAUX CAS</vt:lpstr>
      <vt:lpstr>SIMULATION FPGA – PRINCIPEAUX CAS</vt:lpstr>
      <vt:lpstr>SIMULATION FPGA – PRINCIPEAUX CAS</vt:lpstr>
      <vt:lpstr>SIMULATION FPGA – PRETRIG VALUE</vt:lpstr>
      <vt:lpstr>SIMULATION FPGA – ADC INIT</vt:lpstr>
      <vt:lpstr>SIMULATION FPGA – ADC INIT</vt:lpstr>
      <vt:lpstr>SIMULATION FPGA – ADC INIT</vt:lpstr>
      <vt:lpstr>SIMULATION FPGA – FRAM INIT</vt:lpstr>
      <vt:lpstr>SIMULATION FPGA – FRAM INIT</vt:lpstr>
      <vt:lpstr>SIMULATION FPGA – FRAM WRITE</vt:lpstr>
      <vt:lpstr>SIMULATION FPGA – FRAM WRITE</vt:lpstr>
      <vt:lpstr>SIMULATION FPGA – FRAM WRITE</vt:lpstr>
      <vt:lpstr>PowerPoint Presentation</vt:lpstr>
      <vt:lpstr>SIMULATION FPGA – FRAM WRITE</vt:lpstr>
      <vt:lpstr>SIMULATION FPGA – TRIGGER</vt:lpstr>
      <vt:lpstr>SIMULATION FPGA – DONE</vt:lpstr>
      <vt:lpstr>SIMULATION FPGA – DONE</vt:lpstr>
      <vt:lpstr>SIMULATION FPGA – FRAM READ</vt:lpstr>
      <vt:lpstr>SIMULATION FPGA – FRAM READ</vt:lpstr>
      <vt:lpstr>PROCHAINS OBJECTIFS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SIMULATION &amp; AVENCEMENT</dc:title>
  <dc:creator>Grobéty Christophe</dc:creator>
  <cp:lastModifiedBy>Grobéty Christophe</cp:lastModifiedBy>
  <cp:revision>16</cp:revision>
  <dcterms:created xsi:type="dcterms:W3CDTF">2023-06-12T09:15:05Z</dcterms:created>
  <dcterms:modified xsi:type="dcterms:W3CDTF">2023-06-12T13:30:39Z</dcterms:modified>
</cp:coreProperties>
</file>