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3" r:id="rId3"/>
    <p:sldId id="257" r:id="rId4"/>
    <p:sldId id="260" r:id="rId5"/>
    <p:sldId id="261" r:id="rId6"/>
    <p:sldId id="259" r:id="rId7"/>
    <p:sldId id="258" r:id="rId8"/>
    <p:sldId id="273" r:id="rId9"/>
    <p:sldId id="264" r:id="rId10"/>
    <p:sldId id="262" r:id="rId11"/>
    <p:sldId id="267" r:id="rId12"/>
    <p:sldId id="268" r:id="rId13"/>
    <p:sldId id="266" r:id="rId14"/>
    <p:sldId id="265" r:id="rId15"/>
    <p:sldId id="269" r:id="rId16"/>
    <p:sldId id="270" r:id="rId17"/>
    <p:sldId id="272" r:id="rId18"/>
    <p:sldId id="271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6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3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1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6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8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1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33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6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0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2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6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A723-7BC1-44E4-BAAE-F48D29199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RAPPORT QUOTIDIEN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4049-E4D6-49DB-815C-554629F7E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CHRISTOPHE GROBETY</a:t>
            </a:r>
          </a:p>
          <a:p>
            <a:r>
              <a:rPr lang="fr-CH" dirty="0"/>
              <a:t>TRAVAIL DE BACHELOR </a:t>
            </a:r>
          </a:p>
          <a:p>
            <a:r>
              <a:rPr lang="fr-CH" u="sng" dirty="0"/>
              <a:t>HIGH SPEED DATA LOGGER</a:t>
            </a:r>
          </a:p>
        </p:txBody>
      </p:sp>
    </p:spTree>
    <p:extLst>
      <p:ext uri="{BB962C8B-B14F-4D97-AF65-F5344CB8AC3E}">
        <p14:creationId xmlns:p14="http://schemas.microsoft.com/office/powerpoint/2010/main" val="239435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2: </a:t>
            </a:r>
            <a:r>
              <a:rPr lang="fr-CH" b="1" u="sng" dirty="0"/>
              <a:t>TEST SUR FPGA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D126A-5CDA-4059-92EC-D6F4DF36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563" y="918285"/>
            <a:ext cx="3710873" cy="2783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4E0B46-0DCD-4977-A7AD-BE52AC4B4ADB}"/>
              </a:ext>
            </a:extLst>
          </p:cNvPr>
          <p:cNvSpPr txBox="1"/>
          <p:nvPr/>
        </p:nvSpPr>
        <p:spPr>
          <a:xfrm>
            <a:off x="1545034" y="4008329"/>
            <a:ext cx="10429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 2</a:t>
            </a:r>
            <a:r>
              <a:rPr lang="fr-CH" baseline="30000" dirty="0"/>
              <a:t>ème</a:t>
            </a:r>
            <a:r>
              <a:rPr lang="fr-CH" dirty="0"/>
              <a:t> jour fut entièrement consacré à essayer de faire fonctionner les divers programmes lié à </a:t>
            </a:r>
            <a:r>
              <a:rPr lang="fr-CH" dirty="0" err="1"/>
              <a:t>lattice</a:t>
            </a:r>
            <a:r>
              <a:rPr lang="fr-CH" dirty="0"/>
              <a:t>.</a:t>
            </a:r>
          </a:p>
          <a:p>
            <a:r>
              <a:rPr lang="fr-CH" dirty="0"/>
              <a:t>Les problèmes était majoritairement liés à l’ordinateur, il a fallu retélécharger le programme.</a:t>
            </a:r>
          </a:p>
          <a:p>
            <a:r>
              <a:rPr lang="fr-CH" dirty="0"/>
              <a:t>Une fois que le programme a put réussir a compiler le fichier VHDL donné, un autre problème est survenu sur le </a:t>
            </a:r>
            <a:r>
              <a:rPr lang="fr-CH" dirty="0" err="1"/>
              <a:t>HardWare</a:t>
            </a:r>
            <a:r>
              <a:rPr lang="fr-CH" dirty="0"/>
              <a:t>. Le programme faisait en sorte de faire tourné une </a:t>
            </a:r>
            <a:r>
              <a:rPr lang="fr-CH" dirty="0" err="1"/>
              <a:t>clock</a:t>
            </a:r>
            <a:r>
              <a:rPr lang="fr-CH" dirty="0"/>
              <a:t> en sortie à 5 </a:t>
            </a:r>
            <a:r>
              <a:rPr lang="fr-CH" dirty="0" err="1"/>
              <a:t>hz</a:t>
            </a:r>
            <a:r>
              <a:rPr lang="fr-CH" dirty="0"/>
              <a:t> et </a:t>
            </a:r>
            <a:r>
              <a:rPr lang="fr-CH" dirty="0" err="1"/>
              <a:t>et</a:t>
            </a:r>
            <a:r>
              <a:rPr lang="fr-CH" dirty="0"/>
              <a:t> l’autre sortie à ‘1’, mais aucune ne fonctionnait.</a:t>
            </a:r>
          </a:p>
          <a:p>
            <a:r>
              <a:rPr lang="fr-CH" dirty="0"/>
              <a:t>Après plusieurs test des </a:t>
            </a:r>
            <a:r>
              <a:rPr lang="fr-CH" dirty="0" err="1"/>
              <a:t>clock</a:t>
            </a:r>
            <a:r>
              <a:rPr lang="fr-CH" dirty="0"/>
              <a:t> d’entré il est apparut que la résistance du signal DONE (pin 7 du FPGA) était trop élevé (10k au lieu de 3k). </a:t>
            </a:r>
          </a:p>
        </p:txBody>
      </p:sp>
    </p:spTree>
    <p:extLst>
      <p:ext uri="{BB962C8B-B14F-4D97-AF65-F5344CB8AC3E}">
        <p14:creationId xmlns:p14="http://schemas.microsoft.com/office/powerpoint/2010/main" val="12297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2: </a:t>
            </a:r>
            <a:r>
              <a:rPr lang="fr-CH" b="1" u="sng" dirty="0"/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E0B46-0DCD-4977-A7AD-BE52AC4B4ADB}"/>
              </a:ext>
            </a:extLst>
          </p:cNvPr>
          <p:cNvSpPr txBox="1"/>
          <p:nvPr/>
        </p:nvSpPr>
        <p:spPr>
          <a:xfrm>
            <a:off x="1484309" y="985370"/>
            <a:ext cx="1042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Étant bloqué pendant quelque temps sur la FPGA je suis passé sur le process.</a:t>
            </a:r>
          </a:p>
          <a:p>
            <a:r>
              <a:rPr lang="fr-CH" dirty="0"/>
              <a:t>J’ai commencé à faire sa </a:t>
            </a:r>
            <a:r>
              <a:rPr lang="fr-CH" dirty="0" err="1"/>
              <a:t>clock</a:t>
            </a:r>
            <a:r>
              <a:rPr lang="fr-CH" dirty="0"/>
              <a:t> config ainsi que la gestion de ses pins: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164DC-CC50-4074-B610-76AEAC27F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5" t="20176" r="22740" b="44420"/>
          <a:stretch/>
        </p:blipFill>
        <p:spPr>
          <a:xfrm>
            <a:off x="1584567" y="1756775"/>
            <a:ext cx="9423748" cy="3344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D098BA-5869-421F-B53D-A041BB7C8804}"/>
              </a:ext>
            </a:extLst>
          </p:cNvPr>
          <p:cNvSpPr txBox="1"/>
          <p:nvPr/>
        </p:nvSpPr>
        <p:spPr>
          <a:xfrm>
            <a:off x="1718335" y="5279721"/>
            <a:ext cx="104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 premier j’ai modifier les valeurs HCLKà64 Mhz ainsi que le To USB à 48 </a:t>
            </a:r>
            <a:r>
              <a:rPr lang="fr-CH" dirty="0" err="1"/>
              <a:t>mHZ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302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2: </a:t>
            </a:r>
            <a:r>
              <a:rPr lang="fr-CH" b="1" u="sng" dirty="0"/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098BA-5869-421F-B53D-A041BB7C8804}"/>
              </a:ext>
            </a:extLst>
          </p:cNvPr>
          <p:cNvSpPr txBox="1"/>
          <p:nvPr/>
        </p:nvSpPr>
        <p:spPr>
          <a:xfrm>
            <a:off x="6403069" y="1699576"/>
            <a:ext cx="537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Ensuite j’ai modifié les pins PB0-1-, pour les mettre en sortie afin de correspondre aux </a:t>
            </a:r>
            <a:r>
              <a:rPr lang="fr-CH" dirty="0" err="1"/>
              <a:t>leds</a:t>
            </a:r>
            <a:r>
              <a:rPr lang="fr-CH" dirty="0"/>
              <a:t> branché sur le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59D7F-3AA2-437E-AF26-7ECD3645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72" y="1699576"/>
            <a:ext cx="4915212" cy="41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9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AB3-98DD-43BE-B78A-1CB5309C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39028"/>
            <a:ext cx="10018713" cy="1752599"/>
          </a:xfrm>
        </p:spPr>
        <p:txBody>
          <a:bodyPr/>
          <a:lstStyle/>
          <a:p>
            <a:r>
              <a:rPr lang="fr-CH" b="1" u="sng" dirty="0"/>
              <a:t>JOUR </a:t>
            </a:r>
            <a:r>
              <a:rPr lang="fr-CH" sz="5400" b="1" u="sn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483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3: </a:t>
            </a:r>
            <a:r>
              <a:rPr lang="fr-CH" b="1" u="sng" dirty="0"/>
              <a:t>TEST SUR FPGA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E0B46-0DCD-4977-A7AD-BE52AC4B4ADB}"/>
              </a:ext>
            </a:extLst>
          </p:cNvPr>
          <p:cNvSpPr txBox="1"/>
          <p:nvPr/>
        </p:nvSpPr>
        <p:spPr>
          <a:xfrm>
            <a:off x="1545034" y="4008329"/>
            <a:ext cx="1042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Une fois la résistance R64 changée, j’ai réeffectué les test et le </a:t>
            </a:r>
            <a:r>
              <a:rPr lang="fr-CH" dirty="0" err="1"/>
              <a:t>siganl</a:t>
            </a:r>
            <a:r>
              <a:rPr lang="fr-CH" dirty="0"/>
              <a:t> ‘DONE’ est monté après  que le programme soit entré sur la carte (</a:t>
            </a:r>
            <a:r>
              <a:rPr lang="fr-CH" dirty="0" err="1"/>
              <a:t>led</a:t>
            </a:r>
            <a:r>
              <a:rPr lang="fr-CH" dirty="0"/>
              <a:t> </a:t>
            </a:r>
            <a:r>
              <a:rPr lang="fr-CH" dirty="0" err="1"/>
              <a:t>done</a:t>
            </a:r>
            <a:r>
              <a:rPr lang="fr-CH" dirty="0"/>
              <a:t> sur le </a:t>
            </a:r>
            <a:r>
              <a:rPr lang="fr-CH" dirty="0" err="1"/>
              <a:t>cable</a:t>
            </a:r>
            <a:r>
              <a:rPr lang="fr-CH" dirty="0"/>
              <a:t> </a:t>
            </a:r>
            <a:r>
              <a:rPr lang="fr-CH" dirty="0" err="1"/>
              <a:t>lattice</a:t>
            </a:r>
            <a:r>
              <a:rPr lang="fr-CH" dirty="0"/>
              <a:t> en bleu). </a:t>
            </a:r>
          </a:p>
          <a:p>
            <a:r>
              <a:rPr lang="fr-CH" dirty="0"/>
              <a:t>Le signal constant à ‘1’ et la </a:t>
            </a:r>
            <a:r>
              <a:rPr lang="fr-CH" dirty="0" err="1"/>
              <a:t>clock</a:t>
            </a:r>
            <a:r>
              <a:rPr lang="fr-CH" dirty="0"/>
              <a:t> sont bien présente -&gt; FPGA prête pour la programmation.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4443A-4286-4E8A-8070-E02F1FA1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69" y="874713"/>
            <a:ext cx="5828778" cy="29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3: </a:t>
            </a:r>
            <a:r>
              <a:rPr lang="fr-CH" b="1" u="sng" dirty="0"/>
              <a:t>DATASHEET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E0B46-0DCD-4977-A7AD-BE52AC4B4ADB}"/>
              </a:ext>
            </a:extLst>
          </p:cNvPr>
          <p:cNvSpPr txBox="1"/>
          <p:nvPr/>
        </p:nvSpPr>
        <p:spPr>
          <a:xfrm>
            <a:off x="1620190" y="1490597"/>
            <a:ext cx="9765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 suite de la journée consistait à: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H" dirty="0"/>
              <a:t>Récupérer les diverses informations éparpillait afin d’avoir une meilleure connaissance sur l’ensemble du matériel mis à disposition et de ses spécificités.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H" dirty="0"/>
              <a:t>Lecture des datasheets, en particulier celui du process afin de pouvoir le configurer dans son ensemble et pouvoir commencer sa programmation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H" dirty="0"/>
              <a:t>Début du rapport et de la présentation pour le mois prochain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H" dirty="0"/>
              <a:t>Ecrire les opérations et modifications apportés sur le projet.</a:t>
            </a:r>
          </a:p>
          <a:p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0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3: </a:t>
            </a:r>
            <a:r>
              <a:rPr lang="fr-CH" b="1" u="sng" dirty="0"/>
              <a:t>OBJECTIFS SEMAINE PROCHAINE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E0B46-0DCD-4977-A7AD-BE52AC4B4ADB}"/>
              </a:ext>
            </a:extLst>
          </p:cNvPr>
          <p:cNvSpPr txBox="1"/>
          <p:nvPr/>
        </p:nvSpPr>
        <p:spPr>
          <a:xfrm>
            <a:off x="1610680" y="2136338"/>
            <a:ext cx="976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H" dirty="0"/>
              <a:t>Finir la configuration du process</a:t>
            </a:r>
          </a:p>
          <a:p>
            <a:pPr marL="342900" indent="-342900">
              <a:buFont typeface="+mj-lt"/>
              <a:buAutoNum type="arabicPeriod"/>
            </a:pPr>
            <a:r>
              <a:rPr lang="fr-CH" dirty="0"/>
              <a:t>Écrire le code du process permettant d’utiliser les LEDS</a:t>
            </a:r>
          </a:p>
          <a:p>
            <a:pPr marL="342900" indent="-342900">
              <a:buFont typeface="+mj-lt"/>
              <a:buAutoNum type="arabicPeriod"/>
            </a:pPr>
            <a:r>
              <a:rPr lang="fr-CH" dirty="0"/>
              <a:t>Commencer le code de la FPGA afin d’accéder à la mémoire et aux </a:t>
            </a:r>
            <a:r>
              <a:rPr lang="fr-CH" dirty="0" err="1"/>
              <a:t>ADCs</a:t>
            </a: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22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AB3-98DD-43BE-B78A-1CB5309C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39028"/>
            <a:ext cx="10018713" cy="1752599"/>
          </a:xfrm>
        </p:spPr>
        <p:txBody>
          <a:bodyPr/>
          <a:lstStyle/>
          <a:p>
            <a:r>
              <a:rPr lang="fr-CH" b="1" u="sng" dirty="0"/>
              <a:t>JOUR </a:t>
            </a:r>
            <a:r>
              <a:rPr lang="fr-CH" sz="5400" b="1" u="sn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120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4: </a:t>
            </a:r>
            <a:r>
              <a:rPr lang="fr-CH" b="1" u="sng" dirty="0"/>
              <a:t>Problème Processeur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53BD-50EB-4BEC-8F62-308422B17FE1}"/>
              </a:ext>
            </a:extLst>
          </p:cNvPr>
          <p:cNvSpPr txBox="1"/>
          <p:nvPr/>
        </p:nvSpPr>
        <p:spPr>
          <a:xfrm>
            <a:off x="1619484" y="1741118"/>
            <a:ext cx="9883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 programme ne parvient pas à être implanté dans le microprocesseur, car le </a:t>
            </a:r>
            <a:r>
              <a:rPr lang="fr-CH" dirty="0" err="1"/>
              <a:t>STLink</a:t>
            </a:r>
            <a:r>
              <a:rPr lang="fr-CH" dirty="0"/>
              <a:t> ne le détecte pas.</a:t>
            </a:r>
          </a:p>
          <a:p>
            <a:endParaRPr lang="fr-CH" dirty="0"/>
          </a:p>
          <a:p>
            <a:r>
              <a:rPr lang="fr-CH" dirty="0"/>
              <a:t>Après vérification, le processeur est bien alimenté et toutes les pins du connecteur </a:t>
            </a:r>
            <a:r>
              <a:rPr lang="fr-CH" dirty="0" err="1"/>
              <a:t>STLink</a:t>
            </a:r>
            <a:r>
              <a:rPr lang="fr-CH" dirty="0"/>
              <a:t> sont bien connectées -&gt; pas de circuit ouvert</a:t>
            </a:r>
          </a:p>
          <a:p>
            <a:endParaRPr lang="fr-CH" dirty="0"/>
          </a:p>
          <a:p>
            <a:r>
              <a:rPr lang="fr-CH" dirty="0"/>
              <a:t>Une fois le tout branché j’ai testé les pins 4-6-7 du connecteur -&gt; toutes avait un signal adéquat lors du lancement du programme</a:t>
            </a:r>
          </a:p>
          <a:p>
            <a:endParaRPr lang="fr-CH" dirty="0"/>
          </a:p>
          <a:p>
            <a:r>
              <a:rPr lang="fr-CH" dirty="0"/>
              <a:t>Test du signal </a:t>
            </a:r>
            <a:r>
              <a:rPr lang="fr-CH" dirty="0" err="1"/>
              <a:t>Nreset</a:t>
            </a:r>
            <a:r>
              <a:rPr lang="fr-CH" dirty="0"/>
              <a:t> -&gt; toujours a ‘0’ alors qu’el devrait être à ‘1’ -&gt; montage d’une pull up entre les pins 3 et 12 -&gt; </a:t>
            </a:r>
            <a:r>
              <a:rPr lang="fr-CH" dirty="0" err="1"/>
              <a:t>siganl</a:t>
            </a:r>
            <a:r>
              <a:rPr lang="fr-CH" dirty="0"/>
              <a:t> à ‘1’ puis passe à ‘0’ quand le programme essaie de se connecter -&gt; processeur toujours non reconnu</a:t>
            </a:r>
          </a:p>
          <a:p>
            <a:endParaRPr lang="fr-CH" dirty="0"/>
          </a:p>
          <a:p>
            <a:r>
              <a:rPr lang="fr-CH" dirty="0"/>
              <a:t>Apres analyse du schéma </a:t>
            </a:r>
            <a:r>
              <a:rPr lang="fr-CH" dirty="0" err="1"/>
              <a:t>Altium</a:t>
            </a:r>
            <a:r>
              <a:rPr lang="fr-CH" dirty="0"/>
              <a:t> -&gt; processeur dans le mauvais sens vraisemblablement -&gt; </a:t>
            </a:r>
            <a:r>
              <a:rPr lang="fr-CH" dirty="0" err="1"/>
              <a:t>désoudage</a:t>
            </a:r>
            <a:r>
              <a:rPr lang="fr-CH" dirty="0"/>
              <a:t> du process et de la pull up cité plus haut.  </a:t>
            </a:r>
          </a:p>
        </p:txBody>
      </p:sp>
    </p:spTree>
    <p:extLst>
      <p:ext uri="{BB962C8B-B14F-4D97-AF65-F5344CB8AC3E}">
        <p14:creationId xmlns:p14="http://schemas.microsoft.com/office/powerpoint/2010/main" val="76285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AB3-98DD-43BE-B78A-1CB5309C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39028"/>
            <a:ext cx="10018713" cy="1752599"/>
          </a:xfrm>
        </p:spPr>
        <p:txBody>
          <a:bodyPr/>
          <a:lstStyle/>
          <a:p>
            <a:r>
              <a:rPr lang="fr-CH" b="1" u="sng" dirty="0"/>
              <a:t>JOUR </a:t>
            </a:r>
            <a:r>
              <a:rPr lang="fr-CH" sz="5400" b="1" u="sng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714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AB3-98DD-43BE-B78A-1CB5309C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39028"/>
            <a:ext cx="10018713" cy="1752599"/>
          </a:xfrm>
        </p:spPr>
        <p:txBody>
          <a:bodyPr/>
          <a:lstStyle/>
          <a:p>
            <a:r>
              <a:rPr lang="fr-CH" b="1" u="sng" dirty="0"/>
              <a:t>JOUR </a:t>
            </a:r>
            <a:r>
              <a:rPr lang="fr-CH" sz="5400" b="1" u="sn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861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5: </a:t>
            </a:r>
            <a:r>
              <a:rPr lang="fr-CH" b="1" u="sng"/>
              <a:t>Processeur Programmation</a:t>
            </a:r>
            <a:endParaRPr lang="fr-CH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53BD-50EB-4BEC-8F62-308422B17FE1}"/>
              </a:ext>
            </a:extLst>
          </p:cNvPr>
          <p:cNvSpPr txBox="1"/>
          <p:nvPr/>
        </p:nvSpPr>
        <p:spPr>
          <a:xfrm>
            <a:off x="1619484" y="1741118"/>
            <a:ext cx="9883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 programme ne parvient pas à être implanté dans le microprocesseur, car le </a:t>
            </a:r>
            <a:r>
              <a:rPr lang="fr-CH" dirty="0" err="1"/>
              <a:t>STLink</a:t>
            </a:r>
            <a:r>
              <a:rPr lang="fr-CH" dirty="0"/>
              <a:t> ne le détecte pas.</a:t>
            </a:r>
          </a:p>
          <a:p>
            <a:endParaRPr lang="fr-CH" dirty="0"/>
          </a:p>
          <a:p>
            <a:r>
              <a:rPr lang="fr-CH" dirty="0"/>
              <a:t>Après vérification, le processeur est bien alimenté et toutes les pins du connecteur </a:t>
            </a:r>
            <a:r>
              <a:rPr lang="fr-CH" dirty="0" err="1"/>
              <a:t>STLink</a:t>
            </a:r>
            <a:r>
              <a:rPr lang="fr-CH" dirty="0"/>
              <a:t> sont bien connectées -&gt; pas de circuit ouvert</a:t>
            </a:r>
          </a:p>
          <a:p>
            <a:endParaRPr lang="fr-CH" dirty="0"/>
          </a:p>
          <a:p>
            <a:r>
              <a:rPr lang="fr-CH" dirty="0"/>
              <a:t>Une fois le tout branché j’ai testé les pins 4-6-7 du connecteur -&gt; toutes avait un signal adéquat lors du lancement du programme</a:t>
            </a:r>
          </a:p>
          <a:p>
            <a:endParaRPr lang="fr-CH" dirty="0"/>
          </a:p>
          <a:p>
            <a:r>
              <a:rPr lang="fr-CH" dirty="0"/>
              <a:t>Test du signal </a:t>
            </a:r>
            <a:r>
              <a:rPr lang="fr-CH" dirty="0" err="1"/>
              <a:t>Nreset</a:t>
            </a:r>
            <a:r>
              <a:rPr lang="fr-CH" dirty="0"/>
              <a:t> -&gt; toujours a ‘0’ alors qu’el devrait être à ‘1’ -&gt; montage d’une pull up entre les pins 3 et 12 -&gt; </a:t>
            </a:r>
            <a:r>
              <a:rPr lang="fr-CH" dirty="0" err="1"/>
              <a:t>siganl</a:t>
            </a:r>
            <a:r>
              <a:rPr lang="fr-CH" dirty="0"/>
              <a:t> à ‘1’ puis passe à ‘0’ quand le programme essaie de se connecter -&gt; processeur toujours non reconnu</a:t>
            </a:r>
          </a:p>
          <a:p>
            <a:endParaRPr lang="fr-CH" dirty="0"/>
          </a:p>
          <a:p>
            <a:r>
              <a:rPr lang="fr-CH" dirty="0"/>
              <a:t>Apres analyse du schéma </a:t>
            </a:r>
            <a:r>
              <a:rPr lang="fr-CH" dirty="0" err="1"/>
              <a:t>Altium</a:t>
            </a:r>
            <a:r>
              <a:rPr lang="fr-CH" dirty="0"/>
              <a:t> -&gt; processeur dans le mauvais sens vraisemblablement -&gt; </a:t>
            </a:r>
            <a:r>
              <a:rPr lang="fr-CH" dirty="0" err="1"/>
              <a:t>désoudage</a:t>
            </a:r>
            <a:r>
              <a:rPr lang="fr-CH" dirty="0"/>
              <a:t> du process et de la pull up cité plus haut.  </a:t>
            </a:r>
          </a:p>
        </p:txBody>
      </p:sp>
    </p:spTree>
    <p:extLst>
      <p:ext uri="{BB962C8B-B14F-4D97-AF65-F5344CB8AC3E}">
        <p14:creationId xmlns:p14="http://schemas.microsoft.com/office/powerpoint/2010/main" val="228559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AB3-98DD-43BE-B78A-1CB5309C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39028"/>
            <a:ext cx="10018713" cy="1752599"/>
          </a:xfrm>
        </p:spPr>
        <p:txBody>
          <a:bodyPr/>
          <a:lstStyle/>
          <a:p>
            <a:r>
              <a:rPr lang="fr-CH" b="1" u="sng" dirty="0"/>
              <a:t>JOUR </a:t>
            </a:r>
            <a:r>
              <a:rPr lang="fr-CH" sz="5400" b="1" u="sn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6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6-10: </a:t>
            </a:r>
            <a:r>
              <a:rPr lang="fr-CH" b="1" u="sng" dirty="0"/>
              <a:t>Processeur Programmation 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53BD-50EB-4BEC-8F62-308422B17FE1}"/>
              </a:ext>
            </a:extLst>
          </p:cNvPr>
          <p:cNvSpPr txBox="1"/>
          <p:nvPr/>
        </p:nvSpPr>
        <p:spPr>
          <a:xfrm>
            <a:off x="1619484" y="1741118"/>
            <a:ext cx="9883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Durant la 2</a:t>
            </a:r>
            <a:r>
              <a:rPr lang="fr-CH" baseline="30000" dirty="0"/>
              <a:t>ème</a:t>
            </a:r>
            <a:r>
              <a:rPr lang="fr-CH" dirty="0"/>
              <a:t> semaine le but fut de réussir à programmer le processeur afin de parvenir à écrire sur la carte SD. Pour cela il fallait configurer le processeur via l’interface STM32CUBE.</a:t>
            </a:r>
          </a:p>
          <a:p>
            <a:r>
              <a:rPr lang="fr-CH" dirty="0"/>
              <a:t>La plus part des branchement ayant déjà été configurer, j’ai dût modifier quelques éléments comme la pin 38 (PC7) pour qu’elle devienne une entrée afin de recevoir le </a:t>
            </a:r>
            <a:r>
              <a:rPr lang="fr-CH" dirty="0" err="1"/>
              <a:t>detect</a:t>
            </a:r>
            <a:r>
              <a:rPr lang="fr-CH" dirty="0"/>
              <a:t> de la carte SD.</a:t>
            </a:r>
          </a:p>
          <a:p>
            <a:r>
              <a:rPr lang="fr-CH" dirty="0"/>
              <a:t>Après avoir écrit un simple code </a:t>
            </a:r>
            <a:r>
              <a:rPr lang="fr-CH" dirty="0" err="1"/>
              <a:t>f_mount</a:t>
            </a:r>
            <a:r>
              <a:rPr lang="fr-CH" dirty="0"/>
              <a:t>, </a:t>
            </a:r>
            <a:r>
              <a:rPr lang="fr-CH" dirty="0" err="1"/>
              <a:t>f_open</a:t>
            </a:r>
            <a:r>
              <a:rPr lang="fr-CH" dirty="0"/>
              <a:t>, </a:t>
            </a:r>
            <a:r>
              <a:rPr lang="fr-CH" dirty="0" err="1"/>
              <a:t>f_write</a:t>
            </a:r>
            <a:r>
              <a:rPr lang="fr-CH" dirty="0"/>
              <a:t>, </a:t>
            </a:r>
            <a:r>
              <a:rPr lang="fr-CH" dirty="0" err="1"/>
              <a:t>f_close</a:t>
            </a:r>
            <a:r>
              <a:rPr lang="fr-CH" dirty="0"/>
              <a:t> et </a:t>
            </a:r>
            <a:r>
              <a:rPr lang="fr-CH" dirty="0" err="1"/>
              <a:t>f_mount</a:t>
            </a:r>
            <a:r>
              <a:rPr lang="fr-CH" dirty="0"/>
              <a:t>, le programme ne marchait toujours pas au niveau du </a:t>
            </a:r>
            <a:r>
              <a:rPr lang="fr-CH" dirty="0" err="1"/>
              <a:t>f_open</a:t>
            </a:r>
            <a:r>
              <a:rPr lang="fr-CH" dirty="0"/>
              <a:t>. </a:t>
            </a:r>
          </a:p>
          <a:p>
            <a:r>
              <a:rPr lang="fr-CH" dirty="0"/>
              <a:t>Il s’</a:t>
            </a:r>
            <a:r>
              <a:rPr lang="fr-CH" dirty="0" err="1"/>
              <a:t>avera</a:t>
            </a:r>
            <a:r>
              <a:rPr lang="fr-CH" dirty="0"/>
              <a:t> que </a:t>
            </a:r>
            <a:r>
              <a:rPr lang="fr-CH" dirty="0" err="1"/>
              <a:t>cétait</a:t>
            </a:r>
            <a:r>
              <a:rPr lang="fr-CH" dirty="0"/>
              <a:t> du à une </a:t>
            </a:r>
            <a:r>
              <a:rPr lang="fr-CH" dirty="0" err="1"/>
              <a:t>clock</a:t>
            </a:r>
            <a:r>
              <a:rPr lang="fr-CH" dirty="0"/>
              <a:t> trop </a:t>
            </a:r>
            <a:r>
              <a:rPr lang="fr-CH" dirty="0" err="1"/>
              <a:t>élévée</a:t>
            </a:r>
            <a:r>
              <a:rPr lang="fr-CH" dirty="0"/>
              <a:t> (24 MHz) que j’ai diminué à 4 MHz ainsi que du mode du SDMMC1 qui devait être à 1 bit de transfert au lieu de 4.</a:t>
            </a:r>
          </a:p>
          <a:p>
            <a:r>
              <a:rPr lang="fr-CH" dirty="0"/>
              <a:t>Il faudra investir plus de temps afin de résoudre ce problème mais pour l’instant il n’y a pas besoin d’une vitesse plus élevé.</a:t>
            </a:r>
          </a:p>
        </p:txBody>
      </p:sp>
    </p:spTree>
    <p:extLst>
      <p:ext uri="{BB962C8B-B14F-4D97-AF65-F5344CB8AC3E}">
        <p14:creationId xmlns:p14="http://schemas.microsoft.com/office/powerpoint/2010/main" val="410382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AB3-98DD-43BE-B78A-1CB5309C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39028"/>
            <a:ext cx="10018713" cy="1752599"/>
          </a:xfrm>
        </p:spPr>
        <p:txBody>
          <a:bodyPr/>
          <a:lstStyle/>
          <a:p>
            <a:r>
              <a:rPr lang="fr-CH" b="1" u="sng" dirty="0"/>
              <a:t>JOUR </a:t>
            </a:r>
            <a:r>
              <a:rPr lang="fr-CH" sz="5400" b="1" u="sng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8115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11: </a:t>
            </a:r>
            <a:r>
              <a:rPr lang="fr-CH" b="1" u="sng" dirty="0"/>
              <a:t>Programmation FPGA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53BD-50EB-4BEC-8F62-308422B17FE1}"/>
              </a:ext>
            </a:extLst>
          </p:cNvPr>
          <p:cNvSpPr txBox="1"/>
          <p:nvPr/>
        </p:nvSpPr>
        <p:spPr>
          <a:xfrm>
            <a:off x="1619484" y="1741118"/>
            <a:ext cx="9883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Maintenant que le process peut effectuer ces actions de base, je doit maintenant configurer la FPGA afin de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Etablir une connexion entre la Fram/ADC et le STM32 afin d’initialiser les différents registres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Etablir une connexion entre les Fram et les ADC pour mémoriser les valeurs en permanence avec un conteur de 2^19 qui va compter indéfiniment jusqu’au TRIGGER envoyé par </a:t>
            </a:r>
            <a:r>
              <a:rPr lang="fr-CH" dirty="0" err="1"/>
              <a:t>l’adc</a:t>
            </a:r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Une fois le trigger envoyé, il faudra </a:t>
            </a:r>
            <a:r>
              <a:rPr lang="fr-CH" dirty="0" err="1"/>
              <a:t>arreter</a:t>
            </a:r>
            <a:r>
              <a:rPr lang="fr-CH" dirty="0"/>
              <a:t> le compteur puis envoyé l’information du compteur au stm32 afin de pouvoir prendre dans les </a:t>
            </a:r>
            <a:r>
              <a:rPr lang="fr-CH" dirty="0" err="1"/>
              <a:t>Frams</a:t>
            </a:r>
            <a:r>
              <a:rPr lang="fr-CH" dirty="0"/>
              <a:t> les valeurs au bon endroit avec le </a:t>
            </a:r>
            <a:r>
              <a:rPr lang="fr-CH" dirty="0" err="1"/>
              <a:t>preTrigger</a:t>
            </a:r>
            <a:endParaRPr lang="fr-CH" dirty="0"/>
          </a:p>
          <a:p>
            <a:pPr lvl="1"/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942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11: </a:t>
            </a:r>
            <a:r>
              <a:rPr lang="fr-CH" b="1" u="sng" dirty="0"/>
              <a:t>Programmation FPGA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53BD-50EB-4BEC-8F62-308422B17FE1}"/>
              </a:ext>
            </a:extLst>
          </p:cNvPr>
          <p:cNvSpPr txBox="1"/>
          <p:nvPr/>
        </p:nvSpPr>
        <p:spPr>
          <a:xfrm>
            <a:off x="1619484" y="1741118"/>
            <a:ext cx="9883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/>
              <a:t>Le gros du défi ici est de pouvoir réussir à écrire sur la </a:t>
            </a:r>
            <a:r>
              <a:rPr lang="fr-CH" dirty="0" err="1"/>
              <a:t>fram</a:t>
            </a:r>
            <a:r>
              <a:rPr lang="fr-CH" dirty="0"/>
              <a:t> et l </a:t>
            </a:r>
            <a:r>
              <a:rPr lang="fr-CH" dirty="0" err="1"/>
              <a:t>adc</a:t>
            </a:r>
            <a:r>
              <a:rPr lang="fr-CH" dirty="0"/>
              <a:t> les bonnes séquence afin de les initialiser avec l’envoie séquentiel et d’une fois ces initialisations terminé, il faut pouvoir lié ces 2 derniers ensemble avec l’envoie </a:t>
            </a:r>
            <a:r>
              <a:rPr lang="fr-CH" dirty="0" err="1"/>
              <a:t>succesif</a:t>
            </a:r>
            <a:r>
              <a:rPr lang="fr-CH" dirty="0"/>
              <a:t> d’un opcode sur la mémoire (voire datasheet).</a:t>
            </a:r>
          </a:p>
          <a:p>
            <a:pPr lvl="1"/>
            <a:r>
              <a:rPr lang="fr-CH" dirty="0"/>
              <a:t>Le plus difficile étant de pouvoir comprendre quelle fréquence de </a:t>
            </a:r>
            <a:r>
              <a:rPr lang="fr-CH" dirty="0" err="1"/>
              <a:t>clock</a:t>
            </a:r>
            <a:r>
              <a:rPr lang="fr-CH" dirty="0"/>
              <a:t> est censé </a:t>
            </a:r>
            <a:r>
              <a:rPr lang="fr-CH" dirty="0" err="1"/>
              <a:t>etre</a:t>
            </a:r>
            <a:r>
              <a:rPr lang="fr-CH" dirty="0"/>
              <a:t> employé pour la </a:t>
            </a:r>
            <a:r>
              <a:rPr lang="fr-CH" dirty="0" err="1"/>
              <a:t>fram</a:t>
            </a:r>
            <a:r>
              <a:rPr lang="fr-CH" dirty="0"/>
              <a:t>/</a:t>
            </a:r>
            <a:r>
              <a:rPr lang="fr-CH" dirty="0" err="1"/>
              <a:t>adc</a:t>
            </a:r>
            <a:r>
              <a:rPr lang="fr-CH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7039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9160-C242-4493-868D-1386F037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1035-94F5-4377-B038-F95B04B8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19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1: </a:t>
            </a:r>
            <a:r>
              <a:rPr lang="fr-CH" b="1" u="sng" dirty="0"/>
              <a:t>MATERIEL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DF88B-F9C4-44A8-9652-7EBDAABE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18" t="16883" r="8137" b="21826"/>
          <a:stretch/>
        </p:blipFill>
        <p:spPr>
          <a:xfrm rot="16200000">
            <a:off x="5019090" y="832019"/>
            <a:ext cx="2949150" cy="29161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77908-523B-48FE-8593-108F2C456B5C}"/>
              </a:ext>
            </a:extLst>
          </p:cNvPr>
          <p:cNvSpPr txBox="1"/>
          <p:nvPr/>
        </p:nvSpPr>
        <p:spPr>
          <a:xfrm>
            <a:off x="2018271" y="4061253"/>
            <a:ext cx="897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Premier jour de </a:t>
            </a:r>
            <a:r>
              <a:rPr lang="fr-CH" dirty="0" err="1"/>
              <a:t>bachelor</a:t>
            </a:r>
            <a:r>
              <a:rPr lang="fr-CH" dirty="0"/>
              <a:t>, réception du matériel à configurer et des outils nécessaire pour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</a:t>
            </a:r>
            <a:r>
              <a:rPr lang="fr-CH" dirty="0" err="1"/>
              <a:t>board</a:t>
            </a:r>
            <a:r>
              <a:rPr lang="fr-CH" dirty="0"/>
              <a:t> 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Les schémas </a:t>
            </a:r>
            <a:r>
              <a:rPr lang="fr-CH" dirty="0" err="1"/>
              <a:t>altium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Le Project cube pour la configuration du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Un </a:t>
            </a:r>
            <a:r>
              <a:rPr lang="fr-CH" dirty="0" err="1"/>
              <a:t>Programming</a:t>
            </a:r>
            <a:r>
              <a:rPr lang="fr-CH" dirty="0"/>
              <a:t> Cable </a:t>
            </a:r>
            <a:r>
              <a:rPr lang="fr-CH" dirty="0" err="1"/>
              <a:t>Lattice</a:t>
            </a:r>
            <a:r>
              <a:rPr lang="fr-CH" dirty="0"/>
              <a:t> pour la </a:t>
            </a:r>
            <a:r>
              <a:rPr lang="fr-CH" dirty="0" err="1"/>
              <a:t>fpga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63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75572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1: </a:t>
            </a:r>
            <a:r>
              <a:rPr lang="fr-CH" b="1" u="sng" dirty="0"/>
              <a:t>HIGH SPEED DATA LOGGER</a:t>
            </a:r>
            <a:br>
              <a:rPr lang="fr-CH" u="sng" dirty="0"/>
            </a:br>
            <a:endParaRPr lang="fr-CH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908-523B-48FE-8593-108F2C456B5C}"/>
              </a:ext>
            </a:extLst>
          </p:cNvPr>
          <p:cNvSpPr txBox="1"/>
          <p:nvPr/>
        </p:nvSpPr>
        <p:spPr>
          <a:xfrm>
            <a:off x="2093427" y="1280475"/>
            <a:ext cx="8979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 but principale de se travail de </a:t>
            </a:r>
            <a:r>
              <a:rPr lang="fr-CH" dirty="0" err="1"/>
              <a:t>Bachelor</a:t>
            </a:r>
            <a:r>
              <a:rPr lang="fr-CH" dirty="0"/>
              <a:t> et de pouvoir enregistrer les valeurs d’accélération et de pression lors d’une explosion avec un enregistreur de donnée a échantillonneur rapide.</a:t>
            </a:r>
          </a:p>
          <a:p>
            <a:endParaRPr lang="fr-CH" dirty="0"/>
          </a:p>
          <a:p>
            <a:r>
              <a:rPr lang="fr-CH" dirty="0"/>
              <a:t>Il doit pouvoir fonctionner avec une batterie et s’interfacer avec des capteurs alimentés (IEPE)</a:t>
            </a:r>
          </a:p>
          <a:p>
            <a:endParaRPr lang="fr-CH" dirty="0"/>
          </a:p>
          <a:p>
            <a:r>
              <a:rPr lang="fr-CH" dirty="0"/>
              <a:t>A cause de l’échantillonnage rapide il est nécessaire de faire fonctionner le tout en tandem avec une FPGA avec une mémoire externe rapide (FRAM). </a:t>
            </a:r>
          </a:p>
          <a:p>
            <a:endParaRPr lang="fr-CH" dirty="0"/>
          </a:p>
          <a:p>
            <a:r>
              <a:rPr lang="fr-CH" dirty="0"/>
              <a:t>La FPGA s’occupe aussi de générer les signaux de synchro  pour l’</a:t>
            </a:r>
            <a:r>
              <a:rPr lang="fr-CH" dirty="0" err="1"/>
              <a:t>aquisition</a:t>
            </a:r>
            <a:r>
              <a:rPr lang="fr-CH" dirty="0"/>
              <a:t> et le transfert des données.</a:t>
            </a:r>
          </a:p>
          <a:p>
            <a:endParaRPr lang="fr-CH" dirty="0"/>
          </a:p>
          <a:p>
            <a:r>
              <a:rPr lang="fr-CH" dirty="0"/>
              <a:t>Le processeur est chargé de la config et du contrôle ainsi que de la lecture et l’écriture via la carte SD et l’USB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111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75572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1:</a:t>
            </a:r>
            <a:r>
              <a:rPr lang="fr-CH" b="1" u="sng" dirty="0"/>
              <a:t>OBJECTIFS FINAUX</a:t>
            </a:r>
            <a:br>
              <a:rPr lang="fr-CH" u="sng" dirty="0"/>
            </a:br>
            <a:endParaRPr lang="fr-CH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908-523B-48FE-8593-108F2C456B5C}"/>
              </a:ext>
            </a:extLst>
          </p:cNvPr>
          <p:cNvSpPr txBox="1"/>
          <p:nvPr/>
        </p:nvSpPr>
        <p:spPr>
          <a:xfrm>
            <a:off x="2004043" y="1443841"/>
            <a:ext cx="8979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H" b="1" u="sng" dirty="0"/>
              <a:t>Principaux: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Recevoir le nouveau PCB et tester tous les sous-systèmes : Frontal analogique, FPGA et microprocesseur.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 Écrire le code pour le FPGA afin de générer les différents signaux de synchronisation et de couplage de signaux nécessaires.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Écrire le code pour le microprocesseur afin de gérer la configuration de l'acquisition, la lecture de la forme d'onde et les interactions avec l'utilisateur.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Tester l'implémentation en échantillonnant des signaux connus et vérifier leur exactitude.</a:t>
            </a:r>
          </a:p>
          <a:p>
            <a:r>
              <a:rPr lang="fr-CH" b="1" u="sng" dirty="0"/>
              <a:t>2.</a:t>
            </a:r>
            <a:r>
              <a:rPr lang="fr-CH" b="1" dirty="0"/>
              <a:t>   </a:t>
            </a:r>
            <a:r>
              <a:rPr lang="fr-CH" b="1" u="sng" dirty="0"/>
              <a:t>Optionnel: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 Objectif optionnel : concevoir, tester et intégrer l'interface analogique pour les capteurs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 Objectif optionnel : concevoir, tester et intégrer le module d'alimentation avec ses batteries et ses différents convertisseurs DC/DC.</a:t>
            </a:r>
          </a:p>
        </p:txBody>
      </p:sp>
    </p:spTree>
    <p:extLst>
      <p:ext uri="{BB962C8B-B14F-4D97-AF65-F5344CB8AC3E}">
        <p14:creationId xmlns:p14="http://schemas.microsoft.com/office/powerpoint/2010/main" val="14499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1: </a:t>
            </a:r>
            <a:r>
              <a:rPr lang="fr-CH" b="1" u="sng" dirty="0"/>
              <a:t>OBJECTIFS A COURT TERME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908-523B-48FE-8593-108F2C456B5C}"/>
              </a:ext>
            </a:extLst>
          </p:cNvPr>
          <p:cNvSpPr txBox="1"/>
          <p:nvPr/>
        </p:nvSpPr>
        <p:spPr>
          <a:xfrm>
            <a:off x="1146574" y="2413337"/>
            <a:ext cx="10694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u="sng" dirty="0"/>
              <a:t>Premiers objectifs :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CH" dirty="0"/>
              <a:t>Faire fonctionner la FPGA et pouvoir déterminer ses entrées/sorties afin de pouvoir accéder aux valeurs des mesures ADC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CH" dirty="0"/>
              <a:t>Configurer le processeur puis</a:t>
            </a:r>
          </a:p>
          <a:p>
            <a:pPr marL="2171700" lvl="4" indent="-342900">
              <a:buFont typeface="+mj-lt"/>
              <a:buAutoNum type="arabicPeriod"/>
            </a:pPr>
            <a:r>
              <a:rPr lang="fr-CH" dirty="0"/>
              <a:t>Pouvoir manipuler les LEDS</a:t>
            </a:r>
          </a:p>
          <a:p>
            <a:pPr marL="2171700" lvl="4" indent="-342900">
              <a:buFont typeface="+mj-lt"/>
              <a:buAutoNum type="arabicPeriod"/>
            </a:pPr>
            <a:r>
              <a:rPr lang="fr-CH" dirty="0"/>
              <a:t>Pouvoir lire et écrire sur la carte SD et envoyer ses valeurs sur la sorties USB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CH" dirty="0"/>
              <a:t>Mettre en liaison la FPGA et le processeur</a:t>
            </a:r>
          </a:p>
        </p:txBody>
      </p:sp>
    </p:spTree>
    <p:extLst>
      <p:ext uri="{BB962C8B-B14F-4D97-AF65-F5344CB8AC3E}">
        <p14:creationId xmlns:p14="http://schemas.microsoft.com/office/powerpoint/2010/main" val="284086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1: </a:t>
            </a:r>
            <a:r>
              <a:rPr lang="fr-CH" b="1" u="sng" dirty="0"/>
              <a:t>PREMIER PROBLEME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908-523B-48FE-8593-108F2C456B5C}"/>
              </a:ext>
            </a:extLst>
          </p:cNvPr>
          <p:cNvSpPr txBox="1"/>
          <p:nvPr/>
        </p:nvSpPr>
        <p:spPr>
          <a:xfrm>
            <a:off x="1606378" y="1166842"/>
            <a:ext cx="89792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/>
              <a:t>PCB : </a:t>
            </a:r>
            <a:r>
              <a:rPr lang="fr-CH" dirty="0"/>
              <a:t>Il y a eut quelques problèmes qui sont survenu suite à la première mise en tension et quelques pièces permettant le changement de tension (résistances, condensateurs et le power </a:t>
            </a:r>
            <a:r>
              <a:rPr lang="fr-CH" dirty="0" err="1"/>
              <a:t>supply</a:t>
            </a:r>
            <a:r>
              <a:rPr lang="fr-CH" dirty="0"/>
              <a:t>) ont du être changées et une résistance a été connecté entre POW_IN et ACQ_POW_EN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/>
              <a:t>SOFT : </a:t>
            </a:r>
            <a:r>
              <a:rPr lang="fr-CH" dirty="0"/>
              <a:t>Le programme Diamond Programmer (</a:t>
            </a:r>
            <a:r>
              <a:rPr lang="fr-CH" dirty="0" err="1"/>
              <a:t>Lattice</a:t>
            </a:r>
            <a:r>
              <a:rPr lang="fr-CH" dirty="0"/>
              <a:t>) a besoin d’un </a:t>
            </a:r>
            <a:r>
              <a:rPr lang="fr-CH" dirty="0" err="1"/>
              <a:t>fichier.bin</a:t>
            </a:r>
            <a:r>
              <a:rPr lang="fr-CH" dirty="0"/>
              <a:t> pour entrer le programme dans la FPGA. Pour ce faire il faut utiliser le programme </a:t>
            </a:r>
            <a:r>
              <a:rPr lang="fr-CH" dirty="0" err="1"/>
              <a:t>IceCube</a:t>
            </a:r>
            <a:r>
              <a:rPr lang="fr-CH" dirty="0"/>
              <a:t> de </a:t>
            </a:r>
            <a:r>
              <a:rPr lang="fr-CH" dirty="0" err="1"/>
              <a:t>lattice</a:t>
            </a:r>
            <a:r>
              <a:rPr lang="fr-CH" dirty="0"/>
              <a:t> qui va utiliser un fichier </a:t>
            </a:r>
            <a:r>
              <a:rPr lang="fr-CH" dirty="0" err="1"/>
              <a:t>vhdl</a:t>
            </a:r>
            <a:r>
              <a:rPr lang="fr-CH" dirty="0"/>
              <a:t> </a:t>
            </a:r>
            <a:r>
              <a:rPr lang="fr-CH" dirty="0" err="1"/>
              <a:t>synthetisé</a:t>
            </a:r>
            <a:r>
              <a:rPr lang="fr-CH" dirty="0"/>
              <a:t> sur </a:t>
            </a:r>
            <a:r>
              <a:rPr lang="fr-CH" dirty="0" err="1"/>
              <a:t>HDs</a:t>
            </a:r>
            <a:r>
              <a:rPr lang="fr-CH" dirty="0"/>
              <a:t> comprenant le programme VHDL.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C812E-2DE3-444B-AA1F-1A6D4AC3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94321" y="2172563"/>
            <a:ext cx="2300152" cy="30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6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844-F16E-417F-B472-C2C730DC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1108"/>
          </a:xfrm>
        </p:spPr>
        <p:txBody>
          <a:bodyPr>
            <a:normAutofit fontScale="90000"/>
          </a:bodyPr>
          <a:lstStyle/>
          <a:p>
            <a:r>
              <a:rPr lang="fr-CH" b="1" u="sng" dirty="0"/>
              <a:t>JOUR</a:t>
            </a:r>
            <a:r>
              <a:rPr lang="fr-CH" sz="5400" b="1" u="sng" dirty="0"/>
              <a:t> 1: </a:t>
            </a:r>
            <a:r>
              <a:rPr lang="fr-CH" b="1" u="sng" dirty="0"/>
              <a:t>PREMIER PROBLEME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908-523B-48FE-8593-108F2C456B5C}"/>
              </a:ext>
            </a:extLst>
          </p:cNvPr>
          <p:cNvSpPr txBox="1"/>
          <p:nvPr/>
        </p:nvSpPr>
        <p:spPr>
          <a:xfrm>
            <a:off x="1606378" y="1166842"/>
            <a:ext cx="897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/>
              <a:t>HARD:</a:t>
            </a:r>
            <a:r>
              <a:rPr lang="fr-CH" dirty="0"/>
              <a:t> Il a aussi fallut mettre ne place une pull up entre l’alimentation et le power </a:t>
            </a:r>
            <a:r>
              <a:rPr lang="fr-CH" dirty="0" err="1"/>
              <a:t>supply</a:t>
            </a:r>
            <a:r>
              <a:rPr lang="fr-CH" dirty="0"/>
              <a:t> pour alimenter le tout, de base le circuit devait </a:t>
            </a:r>
            <a:r>
              <a:rPr lang="fr-CH" dirty="0" err="1"/>
              <a:t>etre</a:t>
            </a:r>
            <a:r>
              <a:rPr lang="fr-CH" dirty="0"/>
              <a:t> enable par le process. Mais il manquait un élément afin de rendre le process indépendant du reste du circuit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1FE0A-5124-438D-A90E-6E602E4E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8" y="2553842"/>
            <a:ext cx="5047989" cy="37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3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AB3-98DD-43BE-B78A-1CB5309C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39028"/>
            <a:ext cx="10018713" cy="1752599"/>
          </a:xfrm>
        </p:spPr>
        <p:txBody>
          <a:bodyPr/>
          <a:lstStyle/>
          <a:p>
            <a:r>
              <a:rPr lang="fr-CH" b="1" u="sng" dirty="0"/>
              <a:t>JOUR </a:t>
            </a:r>
            <a:r>
              <a:rPr lang="fr-CH" sz="5400" b="1" u="sn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854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1571</Words>
  <Application>Microsoft Office PowerPoint</Application>
  <PresentationFormat>Widescreen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Corbel</vt:lpstr>
      <vt:lpstr>Wingdings</vt:lpstr>
      <vt:lpstr>Parallax</vt:lpstr>
      <vt:lpstr>RAPPORT QUOTIDIEN </vt:lpstr>
      <vt:lpstr>JOUR 1</vt:lpstr>
      <vt:lpstr>JOUR 1: MATERIEL</vt:lpstr>
      <vt:lpstr>JOUR 1: HIGH SPEED DATA LOGGER </vt:lpstr>
      <vt:lpstr>JOUR 1:OBJECTIFS FINAUX </vt:lpstr>
      <vt:lpstr>JOUR 1: OBJECTIFS A COURT TERME</vt:lpstr>
      <vt:lpstr>JOUR 1: PREMIER PROBLEME</vt:lpstr>
      <vt:lpstr>JOUR 1: PREMIER PROBLEME</vt:lpstr>
      <vt:lpstr>JOUR 2</vt:lpstr>
      <vt:lpstr>JOUR 2: TEST SUR FPGA</vt:lpstr>
      <vt:lpstr>JOUR 2: PROCESS</vt:lpstr>
      <vt:lpstr>JOUR 2: PROCESS</vt:lpstr>
      <vt:lpstr>JOUR 3</vt:lpstr>
      <vt:lpstr>JOUR 3: TEST SUR FPGA</vt:lpstr>
      <vt:lpstr>JOUR 3: DATASHEET</vt:lpstr>
      <vt:lpstr>JOUR 3: OBJECTIFS SEMAINE PROCHAINE</vt:lpstr>
      <vt:lpstr>JOUR 4</vt:lpstr>
      <vt:lpstr>JOUR 4: Problème Processeur</vt:lpstr>
      <vt:lpstr>JOUR 5</vt:lpstr>
      <vt:lpstr>JOUR 5: Processeur Programmation</vt:lpstr>
      <vt:lpstr>JOUR 6</vt:lpstr>
      <vt:lpstr>JOUR 6-10: Processeur Programmation SD</vt:lpstr>
      <vt:lpstr>JOUR 11</vt:lpstr>
      <vt:lpstr>JOUR 11: Programmation FPGA</vt:lpstr>
      <vt:lpstr>JOUR 11: Programmation FPGA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QUOTIDIEN</dc:title>
  <dc:creator>Grobéty Christophe</dc:creator>
  <cp:lastModifiedBy>Grobéty Christophe</cp:lastModifiedBy>
  <cp:revision>21</cp:revision>
  <dcterms:created xsi:type="dcterms:W3CDTF">2023-05-17T08:53:43Z</dcterms:created>
  <dcterms:modified xsi:type="dcterms:W3CDTF">2023-05-31T14:30:53Z</dcterms:modified>
</cp:coreProperties>
</file>