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2BFCA-1168-AD2B-91DB-E84D1AE4E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855D0-47B0-E587-4097-B28A3D5AE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72A1B-5406-84E8-C209-57553C7F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97F0-1242-45E3-BA61-0A9209FCE268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71669-4DA2-BF2C-CF44-2E92555D7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C2C47-CCC0-10F5-413F-F28F754C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F719-0CDC-492E-93B6-FE2D02839C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836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1D959-7C85-7401-2384-26B82BB54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20ECE-F727-7FD0-CE00-8B6400B71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49AB2-8CEC-E9DA-52DB-8167741C7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97F0-1242-45E3-BA61-0A9209FCE268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338E1-2B50-54A7-D166-81FF12F1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BC889-F759-A357-6260-28A47EAD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F719-0CDC-492E-93B6-FE2D02839C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24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DC2A5D-C3AC-A49D-F38D-D474FB43A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B64CA-D50C-B83C-FB8F-7BB7E574A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38A50-CD47-664A-2EB0-96CEEA4BF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97F0-1242-45E3-BA61-0A9209FCE268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8D35B-F646-6F1D-8468-A1975698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73707-A782-A569-8AEA-2BF3620FE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F719-0CDC-492E-93B6-FE2D02839C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43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C7AB8-CCF6-718E-F844-E14A1C1A2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F0029-9660-2571-DFBE-2AD4AA63E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D24AA-2BD3-4255-D7FA-0026BE312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97F0-1242-45E3-BA61-0A9209FCE268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24D75-9A06-D904-02F2-6B0E5007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D3B8C-3972-DA9C-5E50-0AA8181F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F719-0CDC-492E-93B6-FE2D02839C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41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0DBB2-859C-94B5-5F3C-5D2EB4DE2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08893-1D2D-BD81-3936-AF2CE4B97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435D9-59D1-05B3-B345-AA6589505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97F0-1242-45E3-BA61-0A9209FCE268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5B3AD-3F62-2EEE-4303-CBA9F7841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0F23D-3AA7-C4A5-1544-C04D70180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F719-0CDC-492E-93B6-FE2D02839C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10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D4591-CECA-48F2-EFD9-01DDD51D4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262B8-61C7-FF29-F9AD-00DE08CAA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F08AF-4752-EEE2-7E50-DF434D807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F84C0-A99A-77AB-30B8-5760BD3D2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97F0-1242-45E3-BA61-0A9209FCE268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00AC0-8DC4-8CD6-2671-12FD92D23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94428-8892-FEAD-0989-D7F723A3F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F719-0CDC-492E-93B6-FE2D02839C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69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9C22-2FB7-DBBB-5D80-E54A871BA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88E81-B208-2E32-ECA6-9AC0F4B06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CEC21-69A6-DDDF-6CFD-D4D538F9D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AF43A-5A67-9E10-F1C9-9D2A61507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B4BA89-E571-93A5-33CF-6785114516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9F99CA-558F-A1B6-1600-B8B747750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97F0-1242-45E3-BA61-0A9209FCE268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9E5EA3-279C-4C69-4B52-9D2C83747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F4E70E-BE4A-F091-53F3-77C8FD9C2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F719-0CDC-492E-93B6-FE2D02839C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23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C8B7-9B31-A39B-F248-41F8AD14C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B229C3-F536-99EA-1E1B-8678A2B59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97F0-1242-45E3-BA61-0A9209FCE268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B30F0-37B9-5A65-9145-AC94424D7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FB0C6-BF5C-3B9C-25BD-DFCE7321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F719-0CDC-492E-93B6-FE2D02839C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57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A55753-B092-D6FE-20F2-5D2094AE2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97F0-1242-45E3-BA61-0A9209FCE268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B20A45-02D0-66C8-3869-E7BFD6FB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64B27-3298-F456-A4E1-93BE26780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F719-0CDC-492E-93B6-FE2D02839C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69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3331-81FA-89C4-75B9-53B7CF2A1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871B5-477B-6FC0-BFB8-C1A046F1A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F6559-EF5E-DBD8-2CFD-B2A105E06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2E97F-FBB9-2B11-3C8C-8491CA92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97F0-1242-45E3-BA61-0A9209FCE268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EFAF7-B8E3-3C34-9002-EB9E90494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DF08F-A753-61E4-96F5-1752A232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F719-0CDC-492E-93B6-FE2D02839C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565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7ACAA-14E3-F2A8-7BE0-44FBBCF6F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1BBAF6-D6A6-E425-6CB3-610D3D39F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10517-4133-4C16-DAA0-A0F3A42B7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7E376-8CC3-B403-496B-CF212D257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97F0-1242-45E3-BA61-0A9209FCE268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04740-E8DE-5F7C-3D0B-794CC3DF8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FFDE6-7937-C9E5-EF1A-08C77BC52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F719-0CDC-492E-93B6-FE2D02839C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68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A14847-507B-2CE0-64FC-F0086390E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4A168-8391-A1FE-3DC8-72137E502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B116A-FA54-7466-6FAD-493C47D2D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B97F0-1242-45E3-BA61-0A9209FCE268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03DA1-8C1A-B702-B665-A6DE817EF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6BC0B-7BE3-26BA-B202-892E4A53C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7F719-0CDC-492E-93B6-FE2D02839C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53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367EF2-01FC-FFF3-6001-EE3980156AB3}"/>
              </a:ext>
            </a:extLst>
          </p:cNvPr>
          <p:cNvSpPr/>
          <p:nvPr/>
        </p:nvSpPr>
        <p:spPr>
          <a:xfrm>
            <a:off x="3490056" y="1143003"/>
            <a:ext cx="4448908" cy="48234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FPGA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E6F3E0-EB70-9018-4DCC-984F630DF7BF}"/>
              </a:ext>
            </a:extLst>
          </p:cNvPr>
          <p:cNvSpPr txBox="1"/>
          <p:nvPr/>
        </p:nvSpPr>
        <p:spPr>
          <a:xfrm>
            <a:off x="502529" y="1337993"/>
            <a:ext cx="18532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64 MHz PCB osc.</a:t>
            </a:r>
          </a:p>
          <a:p>
            <a:r>
              <a:rPr lang="en-GB" dirty="0"/>
              <a:t>Or External Input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784AD7-B0E6-DB62-34B7-F642C9D53C38}"/>
              </a:ext>
            </a:extLst>
          </p:cNvPr>
          <p:cNvCxnSpPr>
            <a:cxnSpLocks/>
          </p:cNvCxnSpPr>
          <p:nvPr/>
        </p:nvCxnSpPr>
        <p:spPr>
          <a:xfrm>
            <a:off x="5232009" y="3875118"/>
            <a:ext cx="3233811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AAA582-2F67-2C9B-44A8-E465048E4D49}"/>
              </a:ext>
            </a:extLst>
          </p:cNvPr>
          <p:cNvSpPr txBox="1"/>
          <p:nvPr/>
        </p:nvSpPr>
        <p:spPr>
          <a:xfrm>
            <a:off x="8541482" y="2123518"/>
            <a:ext cx="149752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 MHz D=25%</a:t>
            </a:r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D602121A-117C-37F3-5836-3DF45CF466E2}"/>
              </a:ext>
            </a:extLst>
          </p:cNvPr>
          <p:cNvSpPr/>
          <p:nvPr/>
        </p:nvSpPr>
        <p:spPr>
          <a:xfrm rot="5400000">
            <a:off x="4656320" y="3702496"/>
            <a:ext cx="787203" cy="360485"/>
          </a:xfrm>
          <a:prstGeom prst="trapezoid">
            <a:avLst>
              <a:gd name="adj" fmla="val 59146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F6FBA6-5553-A439-6F6D-9D5EBD3342B7}"/>
              </a:ext>
            </a:extLst>
          </p:cNvPr>
          <p:cNvSpPr txBox="1"/>
          <p:nvPr/>
        </p:nvSpPr>
        <p:spPr>
          <a:xfrm>
            <a:off x="1832275" y="3804720"/>
            <a:ext cx="122180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µP: SPI CLK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B337C8-C92A-39CF-93E5-AAC19BA81E9D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196840" y="2308184"/>
            <a:ext cx="3344642" cy="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2BDA0F-F78B-D8CF-5BF1-6B0039339856}"/>
              </a:ext>
            </a:extLst>
          </p:cNvPr>
          <p:cNvCxnSpPr>
            <a:cxnSpLocks/>
          </p:cNvCxnSpPr>
          <p:nvPr/>
        </p:nvCxnSpPr>
        <p:spPr>
          <a:xfrm>
            <a:off x="3054084" y="3978276"/>
            <a:ext cx="1787410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E30801-43E9-0B9A-A046-2802F7CE3C8C}"/>
              </a:ext>
            </a:extLst>
          </p:cNvPr>
          <p:cNvSpPr txBox="1"/>
          <p:nvPr/>
        </p:nvSpPr>
        <p:spPr>
          <a:xfrm>
            <a:off x="3531450" y="2999532"/>
            <a:ext cx="2141933" cy="36933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32 MHz (16 periods)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69F897-D02B-B69D-AD93-85F3590A237B}"/>
              </a:ext>
            </a:extLst>
          </p:cNvPr>
          <p:cNvSpPr txBox="1"/>
          <p:nvPr/>
        </p:nvSpPr>
        <p:spPr>
          <a:xfrm>
            <a:off x="3561930" y="2134715"/>
            <a:ext cx="1642530" cy="36933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1 MHz / 32MHz 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59662DD-B56B-ED5B-DB8E-137F02A48936}"/>
              </a:ext>
            </a:extLst>
          </p:cNvPr>
          <p:cNvSpPr/>
          <p:nvPr/>
        </p:nvSpPr>
        <p:spPr>
          <a:xfrm>
            <a:off x="2362786" y="1661159"/>
            <a:ext cx="2016349" cy="462359"/>
          </a:xfrm>
          <a:custGeom>
            <a:avLst/>
            <a:gdLst>
              <a:gd name="connsiteX0" fmla="*/ 0 w 1150620"/>
              <a:gd name="connsiteY0" fmla="*/ 0 h 320040"/>
              <a:gd name="connsiteX1" fmla="*/ 1150620 w 1150620"/>
              <a:gd name="connsiteY1" fmla="*/ 0 h 320040"/>
              <a:gd name="connsiteX2" fmla="*/ 1150620 w 1150620"/>
              <a:gd name="connsiteY2" fmla="*/ 320040 h 3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0620" h="320040">
                <a:moveTo>
                  <a:pt x="0" y="0"/>
                </a:moveTo>
                <a:lnTo>
                  <a:pt x="1150620" y="0"/>
                </a:lnTo>
                <a:lnTo>
                  <a:pt x="1150620" y="320040"/>
                </a:ln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3E0907C-E5C1-8536-58DA-A5E4735784D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26276" y="2745715"/>
            <a:ext cx="505719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2947983-4DB2-D9A1-ADD6-437243C0FB80}"/>
              </a:ext>
            </a:extLst>
          </p:cNvPr>
          <p:cNvSpPr/>
          <p:nvPr/>
        </p:nvSpPr>
        <p:spPr>
          <a:xfrm rot="5400000" flipV="1">
            <a:off x="4452495" y="3306701"/>
            <a:ext cx="315639" cy="462359"/>
          </a:xfrm>
          <a:custGeom>
            <a:avLst/>
            <a:gdLst>
              <a:gd name="connsiteX0" fmla="*/ 0 w 1150620"/>
              <a:gd name="connsiteY0" fmla="*/ 0 h 320040"/>
              <a:gd name="connsiteX1" fmla="*/ 1150620 w 1150620"/>
              <a:gd name="connsiteY1" fmla="*/ 0 h 320040"/>
              <a:gd name="connsiteX2" fmla="*/ 1150620 w 1150620"/>
              <a:gd name="connsiteY2" fmla="*/ 320040 h 3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0620" h="320040">
                <a:moveTo>
                  <a:pt x="0" y="0"/>
                </a:moveTo>
                <a:lnTo>
                  <a:pt x="1150620" y="0"/>
                </a:lnTo>
                <a:lnTo>
                  <a:pt x="1150620" y="320040"/>
                </a:ln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E900970-A6CB-CE85-41E1-BD8B0FAEDAD5}"/>
              </a:ext>
            </a:extLst>
          </p:cNvPr>
          <p:cNvSpPr/>
          <p:nvPr/>
        </p:nvSpPr>
        <p:spPr>
          <a:xfrm flipV="1">
            <a:off x="3082270" y="4165432"/>
            <a:ext cx="1980252" cy="462359"/>
          </a:xfrm>
          <a:custGeom>
            <a:avLst/>
            <a:gdLst>
              <a:gd name="connsiteX0" fmla="*/ 0 w 1150620"/>
              <a:gd name="connsiteY0" fmla="*/ 0 h 320040"/>
              <a:gd name="connsiteX1" fmla="*/ 1150620 w 1150620"/>
              <a:gd name="connsiteY1" fmla="*/ 0 h 320040"/>
              <a:gd name="connsiteX2" fmla="*/ 1150620 w 1150620"/>
              <a:gd name="connsiteY2" fmla="*/ 320040 h 3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0620" h="320040">
                <a:moveTo>
                  <a:pt x="0" y="0"/>
                </a:moveTo>
                <a:lnTo>
                  <a:pt x="1150620" y="0"/>
                </a:lnTo>
                <a:lnTo>
                  <a:pt x="1150620" y="320040"/>
                </a:ln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AC2FCA-0B30-0451-91EA-3E7A9F80CCDE}"/>
              </a:ext>
            </a:extLst>
          </p:cNvPr>
          <p:cNvSpPr txBox="1"/>
          <p:nvPr/>
        </p:nvSpPr>
        <p:spPr>
          <a:xfrm>
            <a:off x="1941472" y="4441159"/>
            <a:ext cx="113845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µP: SPI sel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729D62-BD37-594D-2F9E-10BB4AA75618}"/>
              </a:ext>
            </a:extLst>
          </p:cNvPr>
          <p:cNvSpPr txBox="1"/>
          <p:nvPr/>
        </p:nvSpPr>
        <p:spPr>
          <a:xfrm>
            <a:off x="8476467" y="3690452"/>
            <a:ext cx="158569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F-RAM SCLK x4</a:t>
            </a:r>
          </a:p>
        </p:txBody>
      </p:sp>
      <p:sp>
        <p:nvSpPr>
          <p:cNvPr id="32" name="Trapezoid 31">
            <a:extLst>
              <a:ext uri="{FF2B5EF4-FFF2-40B4-BE49-F238E27FC236}">
                <a16:creationId xmlns:a16="http://schemas.microsoft.com/office/drawing/2014/main" id="{2571AC37-4991-5D9C-B1A7-5FAA18B430A2}"/>
              </a:ext>
            </a:extLst>
          </p:cNvPr>
          <p:cNvSpPr/>
          <p:nvPr/>
        </p:nvSpPr>
        <p:spPr>
          <a:xfrm rot="5400000">
            <a:off x="4668920" y="5201450"/>
            <a:ext cx="787203" cy="360485"/>
          </a:xfrm>
          <a:prstGeom prst="trapezoid">
            <a:avLst>
              <a:gd name="adj" fmla="val 59146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AE49EA-708F-AD24-0DB9-A80C59224A36}"/>
              </a:ext>
            </a:extLst>
          </p:cNvPr>
          <p:cNvSpPr txBox="1"/>
          <p:nvPr/>
        </p:nvSpPr>
        <p:spPr>
          <a:xfrm>
            <a:off x="1798805" y="5394886"/>
            <a:ext cx="128112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µP: SPI SDO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36D2D03-6246-D586-08AC-277AE1AD29E4}"/>
              </a:ext>
            </a:extLst>
          </p:cNvPr>
          <p:cNvCxnSpPr>
            <a:cxnSpLocks/>
          </p:cNvCxnSpPr>
          <p:nvPr/>
        </p:nvCxnSpPr>
        <p:spPr>
          <a:xfrm>
            <a:off x="3094869" y="5592050"/>
            <a:ext cx="1787410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D596432-E80C-8923-63E2-9F826820CC34}"/>
              </a:ext>
            </a:extLst>
          </p:cNvPr>
          <p:cNvSpPr/>
          <p:nvPr/>
        </p:nvSpPr>
        <p:spPr>
          <a:xfrm>
            <a:off x="3082270" y="4622153"/>
            <a:ext cx="1980252" cy="462359"/>
          </a:xfrm>
          <a:custGeom>
            <a:avLst/>
            <a:gdLst>
              <a:gd name="connsiteX0" fmla="*/ 0 w 1150620"/>
              <a:gd name="connsiteY0" fmla="*/ 0 h 320040"/>
              <a:gd name="connsiteX1" fmla="*/ 1150620 w 1150620"/>
              <a:gd name="connsiteY1" fmla="*/ 0 h 320040"/>
              <a:gd name="connsiteX2" fmla="*/ 1150620 w 1150620"/>
              <a:gd name="connsiteY2" fmla="*/ 320040 h 3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0620" h="320040">
                <a:moveTo>
                  <a:pt x="0" y="0"/>
                </a:moveTo>
                <a:lnTo>
                  <a:pt x="1150620" y="0"/>
                </a:lnTo>
                <a:lnTo>
                  <a:pt x="1150620" y="320040"/>
                </a:ln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CCE27E-A49C-2729-AEC7-F652CAAC7C6F}"/>
              </a:ext>
            </a:extLst>
          </p:cNvPr>
          <p:cNvSpPr txBox="1"/>
          <p:nvPr/>
        </p:nvSpPr>
        <p:spPr>
          <a:xfrm>
            <a:off x="1370289" y="4961062"/>
            <a:ext cx="17043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ADC: SPI SDO x4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73CE7B1-BD4E-82A4-D4D2-67B3434D2627}"/>
              </a:ext>
            </a:extLst>
          </p:cNvPr>
          <p:cNvCxnSpPr>
            <a:cxnSpLocks/>
          </p:cNvCxnSpPr>
          <p:nvPr/>
        </p:nvCxnSpPr>
        <p:spPr>
          <a:xfrm>
            <a:off x="3094869" y="5145728"/>
            <a:ext cx="1787410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62629F0-2C84-4C1B-A367-B5972BC0B4D2}"/>
              </a:ext>
            </a:extLst>
          </p:cNvPr>
          <p:cNvCxnSpPr>
            <a:cxnSpLocks/>
          </p:cNvCxnSpPr>
          <p:nvPr/>
        </p:nvCxnSpPr>
        <p:spPr>
          <a:xfrm>
            <a:off x="5252255" y="5394886"/>
            <a:ext cx="3233811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5564A6F-666B-56AF-315A-5382E227223E}"/>
              </a:ext>
            </a:extLst>
          </p:cNvPr>
          <p:cNvSpPr txBox="1"/>
          <p:nvPr/>
        </p:nvSpPr>
        <p:spPr>
          <a:xfrm>
            <a:off x="8486066" y="5197026"/>
            <a:ext cx="144462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F-RAM SDI x4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8D4877-6179-CC2B-8682-697F7AC1FA2E}"/>
              </a:ext>
            </a:extLst>
          </p:cNvPr>
          <p:cNvSpPr txBox="1"/>
          <p:nvPr/>
        </p:nvSpPr>
        <p:spPr>
          <a:xfrm>
            <a:off x="3730239" y="478185"/>
            <a:ext cx="129824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µP: </a:t>
            </a:r>
            <a:r>
              <a:rPr lang="en-GB" dirty="0" err="1"/>
              <a:t>go_ACQ</a:t>
            </a:r>
            <a:endParaRPr lang="en-GB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DD7EEE7-8634-0D21-6C83-7DE34E76793A}"/>
              </a:ext>
            </a:extLst>
          </p:cNvPr>
          <p:cNvCxnSpPr>
            <a:cxnSpLocks/>
          </p:cNvCxnSpPr>
          <p:nvPr/>
        </p:nvCxnSpPr>
        <p:spPr>
          <a:xfrm>
            <a:off x="4376758" y="845820"/>
            <a:ext cx="0" cy="61956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98ACBA5-AAAA-1EA3-8128-E87D6970C4B8}"/>
              </a:ext>
            </a:extLst>
          </p:cNvPr>
          <p:cNvSpPr/>
          <p:nvPr/>
        </p:nvSpPr>
        <p:spPr>
          <a:xfrm>
            <a:off x="3968142" y="1462415"/>
            <a:ext cx="873352" cy="4012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Active?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33A37C-3D9A-DBF5-A368-D2FDD884C026}"/>
              </a:ext>
            </a:extLst>
          </p:cNvPr>
          <p:cNvSpPr txBox="1"/>
          <p:nvPr/>
        </p:nvSpPr>
        <p:spPr>
          <a:xfrm>
            <a:off x="6047895" y="2803382"/>
            <a:ext cx="1642530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19-bit roll-over counter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DD39DAB-304A-1CD3-4349-423D91731229}"/>
              </a:ext>
            </a:extLst>
          </p:cNvPr>
          <p:cNvCxnSpPr>
            <a:cxnSpLocks/>
          </p:cNvCxnSpPr>
          <p:nvPr/>
        </p:nvCxnSpPr>
        <p:spPr>
          <a:xfrm>
            <a:off x="6803458" y="2319381"/>
            <a:ext cx="0" cy="48325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CA316BAE-F04E-1929-F3CE-61B4F43C5F1E}"/>
              </a:ext>
            </a:extLst>
          </p:cNvPr>
          <p:cNvSpPr/>
          <p:nvPr/>
        </p:nvSpPr>
        <p:spPr>
          <a:xfrm>
            <a:off x="7700330" y="3015745"/>
            <a:ext cx="633821" cy="195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B842BE-2190-F04F-9EBD-89799BB1207E}"/>
              </a:ext>
            </a:extLst>
          </p:cNvPr>
          <p:cNvSpPr txBox="1"/>
          <p:nvPr/>
        </p:nvSpPr>
        <p:spPr>
          <a:xfrm>
            <a:off x="8361977" y="2943464"/>
            <a:ext cx="29390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µP: F-RAM address read-back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CCDF72-3008-BCB8-7BE7-E01E80B58DB9}"/>
              </a:ext>
            </a:extLst>
          </p:cNvPr>
          <p:cNvSpPr txBox="1"/>
          <p:nvPr/>
        </p:nvSpPr>
        <p:spPr>
          <a:xfrm>
            <a:off x="8486066" y="4150450"/>
            <a:ext cx="108395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ADC SCLK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23AF10-01B6-AD81-3CC4-B1922312F178}"/>
              </a:ext>
            </a:extLst>
          </p:cNvPr>
          <p:cNvSpPr txBox="1"/>
          <p:nvPr/>
        </p:nvSpPr>
        <p:spPr>
          <a:xfrm>
            <a:off x="8486066" y="4574808"/>
            <a:ext cx="118494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meas SCLK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D08B8DE-9CC7-5624-4436-67716B6F3AAC}"/>
              </a:ext>
            </a:extLst>
          </p:cNvPr>
          <p:cNvSpPr/>
          <p:nvPr/>
        </p:nvSpPr>
        <p:spPr>
          <a:xfrm rot="16200000" flipH="1">
            <a:off x="7707845" y="3550768"/>
            <a:ext cx="432000" cy="1083950"/>
          </a:xfrm>
          <a:custGeom>
            <a:avLst/>
            <a:gdLst>
              <a:gd name="connsiteX0" fmla="*/ 0 w 1150620"/>
              <a:gd name="connsiteY0" fmla="*/ 0 h 320040"/>
              <a:gd name="connsiteX1" fmla="*/ 1150620 w 1150620"/>
              <a:gd name="connsiteY1" fmla="*/ 0 h 320040"/>
              <a:gd name="connsiteX2" fmla="*/ 1150620 w 1150620"/>
              <a:gd name="connsiteY2" fmla="*/ 320040 h 3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0620" h="320040">
                <a:moveTo>
                  <a:pt x="0" y="0"/>
                </a:moveTo>
                <a:lnTo>
                  <a:pt x="1150620" y="0"/>
                </a:lnTo>
                <a:lnTo>
                  <a:pt x="1150620" y="320040"/>
                </a:ln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3DD5D94-8225-5308-3427-0AB8CEDBAA8E}"/>
              </a:ext>
            </a:extLst>
          </p:cNvPr>
          <p:cNvSpPr/>
          <p:nvPr/>
        </p:nvSpPr>
        <p:spPr>
          <a:xfrm rot="16200000" flipH="1">
            <a:off x="7709700" y="3974572"/>
            <a:ext cx="432000" cy="1083950"/>
          </a:xfrm>
          <a:custGeom>
            <a:avLst/>
            <a:gdLst>
              <a:gd name="connsiteX0" fmla="*/ 0 w 1150620"/>
              <a:gd name="connsiteY0" fmla="*/ 0 h 320040"/>
              <a:gd name="connsiteX1" fmla="*/ 1150620 w 1150620"/>
              <a:gd name="connsiteY1" fmla="*/ 0 h 320040"/>
              <a:gd name="connsiteX2" fmla="*/ 1150620 w 1150620"/>
              <a:gd name="connsiteY2" fmla="*/ 320040 h 3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0620" h="320040">
                <a:moveTo>
                  <a:pt x="0" y="0"/>
                </a:moveTo>
                <a:lnTo>
                  <a:pt x="1150620" y="0"/>
                </a:lnTo>
                <a:lnTo>
                  <a:pt x="1150620" y="320040"/>
                </a:ln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3DB425-B4D2-2743-142B-6238E62C4C14}"/>
              </a:ext>
            </a:extLst>
          </p:cNvPr>
          <p:cNvSpPr txBox="1"/>
          <p:nvPr/>
        </p:nvSpPr>
        <p:spPr>
          <a:xfrm>
            <a:off x="8486066" y="1501300"/>
            <a:ext cx="205056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Meas 1 MHz D=25%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6D33D11D-DACB-1935-2D57-0A7224865FB8}"/>
              </a:ext>
            </a:extLst>
          </p:cNvPr>
          <p:cNvSpPr/>
          <p:nvPr/>
        </p:nvSpPr>
        <p:spPr>
          <a:xfrm rot="5400000" flipH="1" flipV="1">
            <a:off x="7338991" y="1161104"/>
            <a:ext cx="611543" cy="1682606"/>
          </a:xfrm>
          <a:custGeom>
            <a:avLst/>
            <a:gdLst>
              <a:gd name="connsiteX0" fmla="*/ 0 w 1150620"/>
              <a:gd name="connsiteY0" fmla="*/ 0 h 320040"/>
              <a:gd name="connsiteX1" fmla="*/ 1150620 w 1150620"/>
              <a:gd name="connsiteY1" fmla="*/ 0 h 320040"/>
              <a:gd name="connsiteX2" fmla="*/ 1150620 w 1150620"/>
              <a:gd name="connsiteY2" fmla="*/ 320040 h 3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0620" h="320040">
                <a:moveTo>
                  <a:pt x="0" y="0"/>
                </a:moveTo>
                <a:lnTo>
                  <a:pt x="1150620" y="0"/>
                </a:lnTo>
                <a:lnTo>
                  <a:pt x="1150620" y="320040"/>
                </a:ln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635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Andersson Alexandra</dc:creator>
  <cp:lastModifiedBy>Andersson Alexandra</cp:lastModifiedBy>
  <cp:revision>2</cp:revision>
  <cp:lastPrinted>2023-02-28T13:17:01Z</cp:lastPrinted>
  <dcterms:created xsi:type="dcterms:W3CDTF">2023-02-28T12:51:03Z</dcterms:created>
  <dcterms:modified xsi:type="dcterms:W3CDTF">2023-02-28T13:47:18Z</dcterms:modified>
</cp:coreProperties>
</file>