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BFCA-1168-AD2B-91DB-E84D1AE4E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855D0-47B0-E587-4097-B28A3D5A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2A1B-5406-84E8-C209-57553C7F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1669-4DA2-BF2C-CF44-2E92555D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2C47-CCC0-10F5-413F-F28F754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3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D959-7C85-7401-2384-26B82BB5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20ECE-F727-7FD0-CE00-8B6400B7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9AB2-8CEC-E9DA-52DB-8167741C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38E1-2B50-54A7-D166-81FF12F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C889-F759-A357-6260-28A47EAD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4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C2A5D-C3AC-A49D-F38D-D474FB43A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B64CA-D50C-B83C-FB8F-7BB7E574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8A50-CD47-664A-2EB0-96CEEA4B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D35B-F646-6F1D-8468-A1975698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3707-A782-A569-8AEA-2BF3620F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7AB8-CCF6-718E-F844-E14A1C1A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0029-9660-2571-DFBE-2AD4AA63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24AA-2BD3-4255-D7FA-0026BE31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4D75-9A06-D904-02F2-6B0E5007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3B8C-3972-DA9C-5E50-0AA8181F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DBB2-859C-94B5-5F3C-5D2EB4DE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8893-1D2D-BD81-3936-AF2CE4B9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35D9-59D1-05B3-B345-AA658950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B3AD-3F62-2EEE-4303-CBA9F784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F23D-3AA7-C4A5-1544-C04D7018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0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4591-CECA-48F2-EFD9-01DDD51D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62B8-61C7-FF29-F9AD-00DE08CAA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08AF-4752-EEE2-7E50-DF434D80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F84C0-A99A-77AB-30B8-5760BD3D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00AC0-8DC4-8CD6-2671-12FD92D2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4428-8892-FEAD-0989-D7F723A3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9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9C22-2FB7-DBBB-5D80-E54A871B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8E81-B208-2E32-ECA6-9AC0F4B0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CEC21-69A6-DDDF-6CFD-D4D538F9D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AF43A-5A67-9E10-F1C9-9D2A61507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4BA89-E571-93A5-33CF-678511451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F99CA-558F-A1B6-1600-B8B74775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E5EA3-279C-4C69-4B52-9D2C8374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4E70E-BE4A-F091-53F3-77C8FD9C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23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C8B7-9B31-A39B-F248-41F8AD14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229C3-F536-99EA-1E1B-8678A2B5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B30F0-37B9-5A65-9145-AC94424D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FB0C6-BF5C-3B9C-25BD-DFCE732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55753-B092-D6FE-20F2-5D2094AE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20A45-02D0-66C8-3869-E7BFD6FB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64B27-3298-F456-A4E1-93BE2678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9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3331-81FA-89C4-75B9-53B7CF2A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71B5-477B-6FC0-BFB8-C1A046F1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F6559-EF5E-DBD8-2CFD-B2A105E06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2E97F-FBB9-2B11-3C8C-8491CA92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EFAF7-B8E3-3C34-9002-EB9E9049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DF08F-A753-61E4-96F5-1752A232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56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CAA-14E3-F2A8-7BE0-44FBBCF6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BBAF6-D6A6-E425-6CB3-610D3D39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10517-4133-4C16-DAA0-A0F3A42B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E376-8CC3-B403-496B-CF212D25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04740-E8DE-5F7C-3D0B-794CC3DF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FFDE6-7937-C9E5-EF1A-08C77BC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14847-507B-2CE0-64FC-F0086390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4A168-8391-A1FE-3DC8-72137E50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116A-FA54-7466-6FAD-493C47D2D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97F0-1242-45E3-BA61-0A9209FCE26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3DA1-8C1A-B702-B665-A6DE817EF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BC0B-7BE3-26BA-B202-892E4A53C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F719-0CDC-492E-93B6-FE2D02839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4B2773-AD96-FAD9-B06A-CDF5701C5B0C}"/>
              </a:ext>
            </a:extLst>
          </p:cNvPr>
          <p:cNvCxnSpPr/>
          <p:nvPr/>
        </p:nvCxnSpPr>
        <p:spPr>
          <a:xfrm>
            <a:off x="553915" y="459758"/>
            <a:ext cx="10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8927B3-6D84-5088-7743-1B12EB8BFC64}"/>
              </a:ext>
            </a:extLst>
          </p:cNvPr>
          <p:cNvCxnSpPr/>
          <p:nvPr/>
        </p:nvCxnSpPr>
        <p:spPr>
          <a:xfrm>
            <a:off x="1625123" y="1522174"/>
            <a:ext cx="43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975475-0A49-B37D-93C1-F0352ABE1B95}"/>
              </a:ext>
            </a:extLst>
          </p:cNvPr>
          <p:cNvCxnSpPr>
            <a:cxnSpLocks/>
          </p:cNvCxnSpPr>
          <p:nvPr/>
        </p:nvCxnSpPr>
        <p:spPr>
          <a:xfrm rot="16200000">
            <a:off x="1082930" y="990966"/>
            <a:ext cx="10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45F447-0618-2EB5-1A16-FC1B5BEAC2B0}"/>
              </a:ext>
            </a:extLst>
          </p:cNvPr>
          <p:cNvCxnSpPr>
            <a:cxnSpLocks/>
          </p:cNvCxnSpPr>
          <p:nvPr/>
        </p:nvCxnSpPr>
        <p:spPr>
          <a:xfrm rot="16200000">
            <a:off x="5405123" y="990966"/>
            <a:ext cx="10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04945E-4343-B2B2-A191-786EECD7B26E}"/>
              </a:ext>
            </a:extLst>
          </p:cNvPr>
          <p:cNvCxnSpPr/>
          <p:nvPr/>
        </p:nvCxnSpPr>
        <p:spPr>
          <a:xfrm>
            <a:off x="5937738" y="450966"/>
            <a:ext cx="10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AB3509-4DA5-E165-D6EC-C4336BE8F08D}"/>
              </a:ext>
            </a:extLst>
          </p:cNvPr>
          <p:cNvCxnSpPr/>
          <p:nvPr/>
        </p:nvCxnSpPr>
        <p:spPr>
          <a:xfrm>
            <a:off x="7008946" y="1513382"/>
            <a:ext cx="43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CD1C8F-D7A2-B50A-90D7-C5A937B208DC}"/>
              </a:ext>
            </a:extLst>
          </p:cNvPr>
          <p:cNvCxnSpPr>
            <a:cxnSpLocks/>
          </p:cNvCxnSpPr>
          <p:nvPr/>
        </p:nvCxnSpPr>
        <p:spPr>
          <a:xfrm rot="16200000">
            <a:off x="6466753" y="982174"/>
            <a:ext cx="10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9D8D35-C17C-3EEA-FE16-53AB5FC7C9FB}"/>
              </a:ext>
            </a:extLst>
          </p:cNvPr>
          <p:cNvCxnSpPr>
            <a:cxnSpLocks/>
          </p:cNvCxnSpPr>
          <p:nvPr/>
        </p:nvCxnSpPr>
        <p:spPr>
          <a:xfrm rot="16200000">
            <a:off x="10788946" y="982174"/>
            <a:ext cx="10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DFAC42-6880-8A6B-3090-F8B1CA6AD7EA}"/>
              </a:ext>
            </a:extLst>
          </p:cNvPr>
          <p:cNvSpPr txBox="1"/>
          <p:nvPr/>
        </p:nvSpPr>
        <p:spPr>
          <a:xfrm>
            <a:off x="5942931" y="125176"/>
            <a:ext cx="104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ACQ_CLK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5C733E2-2809-7921-129A-16F8774132BD}"/>
              </a:ext>
            </a:extLst>
          </p:cNvPr>
          <p:cNvGrpSpPr/>
          <p:nvPr/>
        </p:nvGrpSpPr>
        <p:grpSpPr>
          <a:xfrm>
            <a:off x="709750" y="2449993"/>
            <a:ext cx="11177450" cy="1083100"/>
            <a:chOff x="709750" y="2334585"/>
            <a:chExt cx="11177450" cy="10831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4CB087-4CF9-A8EA-F04B-DB6B03B766B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0" y="2353688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734064-CC7D-6847-48C1-896511C6F5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876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871DB99-28BD-3E51-7C26-D6C81019C0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36959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95930D-653D-963B-8847-C5AF8AB296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0042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E04E25-6413-9E15-B8D0-A56673B1CD0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3125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891E704-0C3E-70C5-B1F4-000ABDB6B7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6208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DFFEFE1-F4E1-8B9C-F9AE-9BFEE9CB9E5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89291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AAD8C2E-2895-6E2C-A2B4-F0E80D7081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2374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6084199-34BF-7BEA-BDE8-262BC9562C9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5457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7C18F33-BEA5-78BE-A5E6-352B45F6A1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540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6F2B62F-F7E2-B896-DBD6-34775BCBE0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1623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23F5AA-00DA-BECB-5053-C5769545FCC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4706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DEF458C-DAD9-19A4-6251-D139EB9CEAC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67789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E37BBC3-B90D-1611-24BA-C206F856D10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0872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6EBB7E9-5791-A8C8-0283-A1D727968E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3955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E5442DA-BB1F-3445-94A1-C6C6336678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7038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7885CAA-9D69-F294-1133-339DAB8303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0121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88F57B1-FA0E-D9E8-9DA0-9D43EE984D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3204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7374EFD-D27C-12CD-53B4-9445BB4C5F8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46287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93D535-56CB-1F63-5AAA-945D7AB4728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9370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8496C64-D1C1-4E20-C558-940C6F3893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2453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657071-CA10-F442-684A-2D775693D7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5536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DF9C73F-44ED-1423-D4AC-7587B497BCD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8619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47997F-5384-3E5D-E6DC-36816B45CB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02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F46B7BD-5329-5E92-79AC-7EBAAC77B47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24785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0BBBED-E24A-0C44-2036-23B854AD12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7868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7887103-33AB-D776-FBD3-A2DD3BA77BE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951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173149-CEF9-2408-D6FA-8D00EAF4DE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4034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C8C69E3-DE6D-D0D7-2414-34A83C3DE0A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7117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5C66DBE-5BC7-5657-2F26-2E70ED5EFC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0200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A31CC35-29FC-85E6-00D3-1CBBB006B12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032835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84F032D-9B75-8556-3013-2A14BEF6D8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3665" y="28776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1841FCC-B5C1-D4E6-EF55-774A853A10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294493" y="2877684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D73C856-F80C-245C-2D37-6BDF41E9BF9A}"/>
                </a:ext>
              </a:extLst>
            </p:cNvPr>
            <p:cNvCxnSpPr>
              <a:cxnSpLocks/>
            </p:cNvCxnSpPr>
            <p:nvPr/>
          </p:nvCxnSpPr>
          <p:spPr>
            <a:xfrm>
              <a:off x="1772415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527F2DC-67F2-AF06-FD59-F23D772C1D2F}"/>
                </a:ext>
              </a:extLst>
            </p:cNvPr>
            <p:cNvCxnSpPr>
              <a:cxnSpLocks/>
            </p:cNvCxnSpPr>
            <p:nvPr/>
          </p:nvCxnSpPr>
          <p:spPr>
            <a:xfrm>
              <a:off x="2034498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9497412-0764-DB8D-E16D-7EC1972FEC33}"/>
                </a:ext>
              </a:extLst>
            </p:cNvPr>
            <p:cNvCxnSpPr>
              <a:cxnSpLocks/>
            </p:cNvCxnSpPr>
            <p:nvPr/>
          </p:nvCxnSpPr>
          <p:spPr>
            <a:xfrm>
              <a:off x="2296581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CD42F6D-0159-35A6-844B-E7D8CAF8D50C}"/>
                </a:ext>
              </a:extLst>
            </p:cNvPr>
            <p:cNvCxnSpPr>
              <a:cxnSpLocks/>
            </p:cNvCxnSpPr>
            <p:nvPr/>
          </p:nvCxnSpPr>
          <p:spPr>
            <a:xfrm>
              <a:off x="2558664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9EC6ADF-66CE-B47E-2507-E81B844EF89A}"/>
                </a:ext>
              </a:extLst>
            </p:cNvPr>
            <p:cNvCxnSpPr>
              <a:cxnSpLocks/>
            </p:cNvCxnSpPr>
            <p:nvPr/>
          </p:nvCxnSpPr>
          <p:spPr>
            <a:xfrm>
              <a:off x="2820747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1BC1BD6-DA00-AD3C-4C0B-5BFD9BD74FDB}"/>
                </a:ext>
              </a:extLst>
            </p:cNvPr>
            <p:cNvCxnSpPr>
              <a:cxnSpLocks/>
            </p:cNvCxnSpPr>
            <p:nvPr/>
          </p:nvCxnSpPr>
          <p:spPr>
            <a:xfrm>
              <a:off x="3082830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D39BF13-A3C2-DE91-B048-5F6C3C266E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913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6DED7D-A2D3-C273-7F2A-DFEE8F3060C1}"/>
                </a:ext>
              </a:extLst>
            </p:cNvPr>
            <p:cNvCxnSpPr>
              <a:cxnSpLocks/>
            </p:cNvCxnSpPr>
            <p:nvPr/>
          </p:nvCxnSpPr>
          <p:spPr>
            <a:xfrm>
              <a:off x="3606996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23E5505-2300-EE70-E443-C519EF0D01E3}"/>
                </a:ext>
              </a:extLst>
            </p:cNvPr>
            <p:cNvCxnSpPr>
              <a:cxnSpLocks/>
            </p:cNvCxnSpPr>
            <p:nvPr/>
          </p:nvCxnSpPr>
          <p:spPr>
            <a:xfrm>
              <a:off x="3869079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10E634-0C4B-975A-6436-E314BC054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31162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A2CD63F-B875-C14C-C29C-763FB5D608AA}"/>
                </a:ext>
              </a:extLst>
            </p:cNvPr>
            <p:cNvCxnSpPr>
              <a:cxnSpLocks/>
            </p:cNvCxnSpPr>
            <p:nvPr/>
          </p:nvCxnSpPr>
          <p:spPr>
            <a:xfrm>
              <a:off x="4393245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B9E010-3023-641B-EEB9-3A5061A5451D}"/>
                </a:ext>
              </a:extLst>
            </p:cNvPr>
            <p:cNvCxnSpPr>
              <a:cxnSpLocks/>
            </p:cNvCxnSpPr>
            <p:nvPr/>
          </p:nvCxnSpPr>
          <p:spPr>
            <a:xfrm>
              <a:off x="4655328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728CCA6-FB0D-AC59-C63C-500B07C7A3F6}"/>
                </a:ext>
              </a:extLst>
            </p:cNvPr>
            <p:cNvCxnSpPr>
              <a:cxnSpLocks/>
            </p:cNvCxnSpPr>
            <p:nvPr/>
          </p:nvCxnSpPr>
          <p:spPr>
            <a:xfrm>
              <a:off x="4917411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E290115-E6CE-6757-C80F-D89AA98DE4A9}"/>
                </a:ext>
              </a:extLst>
            </p:cNvPr>
            <p:cNvCxnSpPr>
              <a:cxnSpLocks/>
            </p:cNvCxnSpPr>
            <p:nvPr/>
          </p:nvCxnSpPr>
          <p:spPr>
            <a:xfrm>
              <a:off x="5179494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362C9D0-8432-191E-ACB8-898959D2405C}"/>
                </a:ext>
              </a:extLst>
            </p:cNvPr>
            <p:cNvCxnSpPr>
              <a:cxnSpLocks/>
            </p:cNvCxnSpPr>
            <p:nvPr/>
          </p:nvCxnSpPr>
          <p:spPr>
            <a:xfrm>
              <a:off x="5441577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B91FF6A-6A07-06B0-9B41-17B4DFFC2942}"/>
                </a:ext>
              </a:extLst>
            </p:cNvPr>
            <p:cNvCxnSpPr>
              <a:cxnSpLocks/>
            </p:cNvCxnSpPr>
            <p:nvPr/>
          </p:nvCxnSpPr>
          <p:spPr>
            <a:xfrm>
              <a:off x="5703664" y="34114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ACC7CE6-BB41-572F-8944-7A24043278D0}"/>
                </a:ext>
              </a:extLst>
            </p:cNvPr>
            <p:cNvCxnSpPr>
              <a:cxnSpLocks/>
            </p:cNvCxnSpPr>
            <p:nvPr/>
          </p:nvCxnSpPr>
          <p:spPr>
            <a:xfrm>
              <a:off x="1907057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24F0725-0193-BA22-8BE8-BABC4207CEC5}"/>
                </a:ext>
              </a:extLst>
            </p:cNvPr>
            <p:cNvCxnSpPr>
              <a:cxnSpLocks/>
            </p:cNvCxnSpPr>
            <p:nvPr/>
          </p:nvCxnSpPr>
          <p:spPr>
            <a:xfrm>
              <a:off x="2169140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D54991-5BF2-1AFB-E92E-D28DD44C5CC7}"/>
                </a:ext>
              </a:extLst>
            </p:cNvPr>
            <p:cNvCxnSpPr>
              <a:cxnSpLocks/>
            </p:cNvCxnSpPr>
            <p:nvPr/>
          </p:nvCxnSpPr>
          <p:spPr>
            <a:xfrm>
              <a:off x="2431223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6ED515-6198-346E-4639-BB13EBD1AB40}"/>
                </a:ext>
              </a:extLst>
            </p:cNvPr>
            <p:cNvCxnSpPr>
              <a:cxnSpLocks/>
            </p:cNvCxnSpPr>
            <p:nvPr/>
          </p:nvCxnSpPr>
          <p:spPr>
            <a:xfrm>
              <a:off x="2693306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6945AFA-697F-546A-48CD-E7F496EC3476}"/>
                </a:ext>
              </a:extLst>
            </p:cNvPr>
            <p:cNvCxnSpPr>
              <a:cxnSpLocks/>
            </p:cNvCxnSpPr>
            <p:nvPr/>
          </p:nvCxnSpPr>
          <p:spPr>
            <a:xfrm>
              <a:off x="2955389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483BAD9-A3AA-81F9-6798-FC0C4D7CB0CD}"/>
                </a:ext>
              </a:extLst>
            </p:cNvPr>
            <p:cNvCxnSpPr>
              <a:cxnSpLocks/>
            </p:cNvCxnSpPr>
            <p:nvPr/>
          </p:nvCxnSpPr>
          <p:spPr>
            <a:xfrm>
              <a:off x="3217472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D7C3A9E-AFA2-0546-3953-A57286B18CAA}"/>
                </a:ext>
              </a:extLst>
            </p:cNvPr>
            <p:cNvCxnSpPr>
              <a:cxnSpLocks/>
            </p:cNvCxnSpPr>
            <p:nvPr/>
          </p:nvCxnSpPr>
          <p:spPr>
            <a:xfrm>
              <a:off x="3479555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98E98E9-1D80-3971-CA97-576F090450DF}"/>
                </a:ext>
              </a:extLst>
            </p:cNvPr>
            <p:cNvCxnSpPr>
              <a:cxnSpLocks/>
            </p:cNvCxnSpPr>
            <p:nvPr/>
          </p:nvCxnSpPr>
          <p:spPr>
            <a:xfrm>
              <a:off x="3741638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94D5C9-24E5-8237-DD28-1627CEEE8A0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721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B0C7370-9811-597D-206B-DB2F69D28A61}"/>
                </a:ext>
              </a:extLst>
            </p:cNvPr>
            <p:cNvCxnSpPr>
              <a:cxnSpLocks/>
            </p:cNvCxnSpPr>
            <p:nvPr/>
          </p:nvCxnSpPr>
          <p:spPr>
            <a:xfrm>
              <a:off x="4265804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EC0415E-2CFA-77BF-3967-5758EFE860C8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87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8C6D909-94EC-EADA-9BBE-3B2BDF2D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789970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7CCE2FB-3120-7D22-2EC5-527B8C51648E}"/>
                </a:ext>
              </a:extLst>
            </p:cNvPr>
            <p:cNvCxnSpPr>
              <a:cxnSpLocks/>
            </p:cNvCxnSpPr>
            <p:nvPr/>
          </p:nvCxnSpPr>
          <p:spPr>
            <a:xfrm>
              <a:off x="5052053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092075-7D14-920D-C46B-3E79BD935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14136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003CD4D-E6C1-68DB-C03D-141FE2ACF856}"/>
                </a:ext>
              </a:extLst>
            </p:cNvPr>
            <p:cNvCxnSpPr>
              <a:cxnSpLocks/>
            </p:cNvCxnSpPr>
            <p:nvPr/>
          </p:nvCxnSpPr>
          <p:spPr>
            <a:xfrm>
              <a:off x="5576219" y="2337684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77436B-81FE-DC11-3F36-75B0F204568B}"/>
                </a:ext>
              </a:extLst>
            </p:cNvPr>
            <p:cNvCxnSpPr>
              <a:cxnSpLocks/>
            </p:cNvCxnSpPr>
            <p:nvPr/>
          </p:nvCxnSpPr>
          <p:spPr>
            <a:xfrm>
              <a:off x="5838306" y="2337684"/>
              <a:ext cx="12788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3DF237-E64C-D6FF-F42D-8F83A1D782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7572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1E7744A-1CCB-C708-278C-714099C950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70655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72BC280-495A-1070-BB68-41BB13DFFA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3738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2C51F9B-935C-F037-7930-C2BC55CA86D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96821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D9418E8-5CA6-24B5-F971-474006DA5B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9904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7A65C0E-2C89-BF08-1DD3-BB21F4CD1E0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22987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7BAD3AA-7283-87C1-F7B8-2807EC0059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6070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6779483-D5C1-2FF6-603C-71A0F71F0EC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9153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11B5577-4E02-C55B-C6F9-F090223260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2236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8E48E54-C49B-C5E9-69CC-F2F1D005F54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5319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947A11B-9210-A8DC-F556-93B3DB6ED6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8402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7D2A73F-6967-A58B-EB2E-15F71BAC846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01485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00C4DA6-5A81-D073-64BF-317A3566ED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4568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C78C4F6-E6EE-3132-E8BE-F88CB657BE0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27651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5D54B6B-8F99-CDCF-24BA-5A1AC94D6C8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0734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50284BE-31C7-2B20-7A62-6C38DE43E2D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3817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828A1C4-5D3B-4C87-53F9-B09D81082C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900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CC28885-EB73-630E-487F-C1400AC9844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79983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06E9E56-36A5-88B6-1410-0AFD093775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3066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D96121-CB39-61FA-ADBC-F382DAA83A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6149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C7B8580-22CE-62EC-25A1-B3334970E0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9232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71251F6-1F52-810E-1E31-494553E2D79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2315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32A7D39-BC62-CBE5-2DDF-2BFD16D5D5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45398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AF54A7E-7E16-E72A-3865-A1C348D85B3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8481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EB4A28E-3E70-B6D3-BE2C-804D16D4A8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71564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931C7F1-077E-6E28-5AF7-8EA63FBA97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4647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75B4E89-42EB-E677-8D5B-EB57C62425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7730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607BDD7-D762-4FDA-76BF-07C687CE06D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10813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CF83310-DC86-63D7-B2A6-0C535796BC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3896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7B48765-F4C9-1786-C8C7-BD65BBDF26A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369795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55F5269-23EE-87EB-BC76-32E3AC67AE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00625" y="2874586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7D989A5-0885-CD02-B7B3-668753134F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631453" y="2874585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D36BC82-5FFE-2997-15C6-88C80A25D09C}"/>
                </a:ext>
              </a:extLst>
            </p:cNvPr>
            <p:cNvCxnSpPr>
              <a:cxnSpLocks/>
            </p:cNvCxnSpPr>
            <p:nvPr/>
          </p:nvCxnSpPr>
          <p:spPr>
            <a:xfrm>
              <a:off x="7109375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6466A50-DD4D-74F0-DA94-85545939B1AE}"/>
                </a:ext>
              </a:extLst>
            </p:cNvPr>
            <p:cNvCxnSpPr>
              <a:cxnSpLocks/>
            </p:cNvCxnSpPr>
            <p:nvPr/>
          </p:nvCxnSpPr>
          <p:spPr>
            <a:xfrm>
              <a:off x="7371458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DA796D-EC33-6275-478C-1A46B0F3216E}"/>
                </a:ext>
              </a:extLst>
            </p:cNvPr>
            <p:cNvCxnSpPr>
              <a:cxnSpLocks/>
            </p:cNvCxnSpPr>
            <p:nvPr/>
          </p:nvCxnSpPr>
          <p:spPr>
            <a:xfrm>
              <a:off x="7633541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606EEF9-E5B6-5BEE-299B-5214619335DB}"/>
                </a:ext>
              </a:extLst>
            </p:cNvPr>
            <p:cNvCxnSpPr>
              <a:cxnSpLocks/>
            </p:cNvCxnSpPr>
            <p:nvPr/>
          </p:nvCxnSpPr>
          <p:spPr>
            <a:xfrm>
              <a:off x="7895624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6ED7E3A-C85D-1AF6-339A-739E91633665}"/>
                </a:ext>
              </a:extLst>
            </p:cNvPr>
            <p:cNvCxnSpPr>
              <a:cxnSpLocks/>
            </p:cNvCxnSpPr>
            <p:nvPr/>
          </p:nvCxnSpPr>
          <p:spPr>
            <a:xfrm>
              <a:off x="8157707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3C0BCF0-2815-42A0-3BE0-58DF8B2F2773}"/>
                </a:ext>
              </a:extLst>
            </p:cNvPr>
            <p:cNvCxnSpPr>
              <a:cxnSpLocks/>
            </p:cNvCxnSpPr>
            <p:nvPr/>
          </p:nvCxnSpPr>
          <p:spPr>
            <a:xfrm>
              <a:off x="8419790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7DE9916-08DE-9400-08D6-75F81C8B7F78}"/>
                </a:ext>
              </a:extLst>
            </p:cNvPr>
            <p:cNvCxnSpPr>
              <a:cxnSpLocks/>
            </p:cNvCxnSpPr>
            <p:nvPr/>
          </p:nvCxnSpPr>
          <p:spPr>
            <a:xfrm>
              <a:off x="8681873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EE62E37-C834-260E-6EE6-6733D3CE3222}"/>
                </a:ext>
              </a:extLst>
            </p:cNvPr>
            <p:cNvCxnSpPr>
              <a:cxnSpLocks/>
            </p:cNvCxnSpPr>
            <p:nvPr/>
          </p:nvCxnSpPr>
          <p:spPr>
            <a:xfrm>
              <a:off x="8943956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39E246A-7814-8410-B09F-83E27C014F83}"/>
                </a:ext>
              </a:extLst>
            </p:cNvPr>
            <p:cNvCxnSpPr>
              <a:cxnSpLocks/>
            </p:cNvCxnSpPr>
            <p:nvPr/>
          </p:nvCxnSpPr>
          <p:spPr>
            <a:xfrm>
              <a:off x="9206039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4C253D7-10DA-D72C-E2F4-FB267A8514B2}"/>
                </a:ext>
              </a:extLst>
            </p:cNvPr>
            <p:cNvCxnSpPr>
              <a:cxnSpLocks/>
            </p:cNvCxnSpPr>
            <p:nvPr/>
          </p:nvCxnSpPr>
          <p:spPr>
            <a:xfrm>
              <a:off x="9468122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17A5485-CE4F-3DFD-E4B1-8EAE0E7AEEF0}"/>
                </a:ext>
              </a:extLst>
            </p:cNvPr>
            <p:cNvCxnSpPr>
              <a:cxnSpLocks/>
            </p:cNvCxnSpPr>
            <p:nvPr/>
          </p:nvCxnSpPr>
          <p:spPr>
            <a:xfrm>
              <a:off x="9730205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89EA388-FF97-AADA-B4DC-680C873E757D}"/>
                </a:ext>
              </a:extLst>
            </p:cNvPr>
            <p:cNvCxnSpPr>
              <a:cxnSpLocks/>
            </p:cNvCxnSpPr>
            <p:nvPr/>
          </p:nvCxnSpPr>
          <p:spPr>
            <a:xfrm>
              <a:off x="9992288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8400A2E-AB14-0AFF-BDE3-E4F2BE615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4371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CD0A101-EC30-79E8-CB14-13E036E4F3EA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454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B1D8F78-4218-A40C-C538-50F0B99CE369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537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DFEACE2-19FF-249D-D5F9-AE31C82456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0624" y="3408386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9C5CA4E-891A-4F11-9DC9-4DCA0D5B8BB1}"/>
                </a:ext>
              </a:extLst>
            </p:cNvPr>
            <p:cNvCxnSpPr>
              <a:cxnSpLocks/>
            </p:cNvCxnSpPr>
            <p:nvPr/>
          </p:nvCxnSpPr>
          <p:spPr>
            <a:xfrm>
              <a:off x="7244017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4FF7892-12A3-0C9A-729C-B6B18D972B7D}"/>
                </a:ext>
              </a:extLst>
            </p:cNvPr>
            <p:cNvCxnSpPr>
              <a:cxnSpLocks/>
            </p:cNvCxnSpPr>
            <p:nvPr/>
          </p:nvCxnSpPr>
          <p:spPr>
            <a:xfrm>
              <a:off x="7506100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CC135B6-D705-063B-DC00-FFC924CE1455}"/>
                </a:ext>
              </a:extLst>
            </p:cNvPr>
            <p:cNvCxnSpPr>
              <a:cxnSpLocks/>
            </p:cNvCxnSpPr>
            <p:nvPr/>
          </p:nvCxnSpPr>
          <p:spPr>
            <a:xfrm>
              <a:off x="7768183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26E6CAA-2FA7-E845-FF20-17AB87584642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66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732A5E5-FB39-4C32-62BC-F8C16B552AFB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49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15AAD06-F7A4-87BE-31AD-89EA65C91947}"/>
                </a:ext>
              </a:extLst>
            </p:cNvPr>
            <p:cNvCxnSpPr>
              <a:cxnSpLocks/>
            </p:cNvCxnSpPr>
            <p:nvPr/>
          </p:nvCxnSpPr>
          <p:spPr>
            <a:xfrm>
              <a:off x="8554432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733E32B-5767-F2C9-07A0-435371315D25}"/>
                </a:ext>
              </a:extLst>
            </p:cNvPr>
            <p:cNvCxnSpPr>
              <a:cxnSpLocks/>
            </p:cNvCxnSpPr>
            <p:nvPr/>
          </p:nvCxnSpPr>
          <p:spPr>
            <a:xfrm>
              <a:off x="8816515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F6CE227-81DB-E7E5-419A-1B8B691BE839}"/>
                </a:ext>
              </a:extLst>
            </p:cNvPr>
            <p:cNvCxnSpPr>
              <a:cxnSpLocks/>
            </p:cNvCxnSpPr>
            <p:nvPr/>
          </p:nvCxnSpPr>
          <p:spPr>
            <a:xfrm>
              <a:off x="9078598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4304BEE-B820-2F91-2420-A43F811EB2AD}"/>
                </a:ext>
              </a:extLst>
            </p:cNvPr>
            <p:cNvCxnSpPr>
              <a:cxnSpLocks/>
            </p:cNvCxnSpPr>
            <p:nvPr/>
          </p:nvCxnSpPr>
          <p:spPr>
            <a:xfrm>
              <a:off x="9340681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F5343D5-E8B7-DDF7-8269-C1331BF0966A}"/>
                </a:ext>
              </a:extLst>
            </p:cNvPr>
            <p:cNvCxnSpPr>
              <a:cxnSpLocks/>
            </p:cNvCxnSpPr>
            <p:nvPr/>
          </p:nvCxnSpPr>
          <p:spPr>
            <a:xfrm>
              <a:off x="9602764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7A77480-A5C4-F2FC-0F52-5F3281407A02}"/>
                </a:ext>
              </a:extLst>
            </p:cNvPr>
            <p:cNvCxnSpPr>
              <a:cxnSpLocks/>
            </p:cNvCxnSpPr>
            <p:nvPr/>
          </p:nvCxnSpPr>
          <p:spPr>
            <a:xfrm>
              <a:off x="9864847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74276C8C-3A9C-5E58-CC7E-3061B6551F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930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E03C9D5-D174-B092-70B3-8E87E66FB627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013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C9594E4-774C-CED1-98EE-C3594B7A821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096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D88ED-2C2E-8AD2-6B00-C38EC1AB402F}"/>
                </a:ext>
              </a:extLst>
            </p:cNvPr>
            <p:cNvCxnSpPr>
              <a:cxnSpLocks/>
            </p:cNvCxnSpPr>
            <p:nvPr/>
          </p:nvCxnSpPr>
          <p:spPr>
            <a:xfrm>
              <a:off x="10913179" y="2334585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2F6A412-7B4E-2AA3-8651-495E768A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1175266" y="2334585"/>
              <a:ext cx="7119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FD0F22C-AD86-0D91-5C2C-5DAE081D9AD1}"/>
              </a:ext>
            </a:extLst>
          </p:cNvPr>
          <p:cNvCxnSpPr>
            <a:cxnSpLocks/>
          </p:cNvCxnSpPr>
          <p:nvPr/>
        </p:nvCxnSpPr>
        <p:spPr>
          <a:xfrm>
            <a:off x="11320068" y="434534"/>
            <a:ext cx="7119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3840FCD5-C296-E546-A6F7-4632B7C6713C}"/>
              </a:ext>
            </a:extLst>
          </p:cNvPr>
          <p:cNvSpPr txBox="1"/>
          <p:nvPr/>
        </p:nvSpPr>
        <p:spPr>
          <a:xfrm>
            <a:off x="5900885" y="2094175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ACQ_SCLK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07AB51D-16F4-EF72-8E89-A542631DE3B6}"/>
              </a:ext>
            </a:extLst>
          </p:cNvPr>
          <p:cNvSpPr txBox="1"/>
          <p:nvPr/>
        </p:nvSpPr>
        <p:spPr>
          <a:xfrm>
            <a:off x="2817898" y="2034961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 rising edges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1AB903F-EDDB-A8C7-91B1-78765AB97451}"/>
              </a:ext>
            </a:extLst>
          </p:cNvPr>
          <p:cNvSpPr txBox="1"/>
          <p:nvPr/>
        </p:nvSpPr>
        <p:spPr>
          <a:xfrm>
            <a:off x="8358740" y="2080660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 rising edges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5E137D9-0F74-F3F9-5E52-21320257B09F}"/>
              </a:ext>
            </a:extLst>
          </p:cNvPr>
          <p:cNvSpPr txBox="1"/>
          <p:nvPr/>
        </p:nvSpPr>
        <p:spPr>
          <a:xfrm>
            <a:off x="3351393" y="500217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ADC_SCLK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4C6B01D-5B11-26E1-E8B3-9FE5FF8964A1}"/>
              </a:ext>
            </a:extLst>
          </p:cNvPr>
          <p:cNvSpPr txBox="1"/>
          <p:nvPr/>
        </p:nvSpPr>
        <p:spPr>
          <a:xfrm>
            <a:off x="3351393" y="530627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ADC_SDO_0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CDC1185-6833-1626-B444-423A1C11D78E}"/>
              </a:ext>
            </a:extLst>
          </p:cNvPr>
          <p:cNvSpPr txBox="1"/>
          <p:nvPr/>
        </p:nvSpPr>
        <p:spPr>
          <a:xfrm>
            <a:off x="3351393" y="561036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ADC_SDO_1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D890E0-C8A3-A8F6-7379-9917D8EF3FA0}"/>
              </a:ext>
            </a:extLst>
          </p:cNvPr>
          <p:cNvSpPr txBox="1"/>
          <p:nvPr/>
        </p:nvSpPr>
        <p:spPr>
          <a:xfrm>
            <a:off x="3351393" y="591445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ADC_SDO_2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68C33E5-8D02-D051-FC9F-680FC62D4489}"/>
              </a:ext>
            </a:extLst>
          </p:cNvPr>
          <p:cNvSpPr txBox="1"/>
          <p:nvPr/>
        </p:nvSpPr>
        <p:spPr>
          <a:xfrm>
            <a:off x="3351393" y="621854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ADC_SDO_3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5507B5-CD74-EFC5-6BF6-673364062D29}"/>
              </a:ext>
            </a:extLst>
          </p:cNvPr>
          <p:cNvSpPr txBox="1"/>
          <p:nvPr/>
        </p:nvSpPr>
        <p:spPr>
          <a:xfrm>
            <a:off x="4639095" y="3738076"/>
            <a:ext cx="104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ACQ_CLK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49F82E3-CE9B-9E3F-210E-6C790673FEE6}"/>
              </a:ext>
            </a:extLst>
          </p:cNvPr>
          <p:cNvSpPr txBox="1"/>
          <p:nvPr/>
        </p:nvSpPr>
        <p:spPr>
          <a:xfrm>
            <a:off x="3357683" y="469808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ADC_nSC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F905F3F-660E-FCD8-B433-5AE2FEADCD52}"/>
              </a:ext>
            </a:extLst>
          </p:cNvPr>
          <p:cNvSpPr txBox="1"/>
          <p:nvPr/>
        </p:nvSpPr>
        <p:spPr>
          <a:xfrm>
            <a:off x="7445254" y="410740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FRAM_0_SCLK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48DD754-96E6-B5B7-0009-95C962A44B1B}"/>
              </a:ext>
            </a:extLst>
          </p:cNvPr>
          <p:cNvSpPr txBox="1"/>
          <p:nvPr/>
        </p:nvSpPr>
        <p:spPr>
          <a:xfrm>
            <a:off x="7445254" y="440899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FRAM_1_SCLK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3F347DD-1D15-2FAB-F412-3AA04D0357EF}"/>
              </a:ext>
            </a:extLst>
          </p:cNvPr>
          <p:cNvSpPr txBox="1"/>
          <p:nvPr/>
        </p:nvSpPr>
        <p:spPr>
          <a:xfrm>
            <a:off x="7445254" y="471059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FRAM_2_SCLK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FCA6787-62C4-AB77-EE91-18B5C6A2B9B0}"/>
              </a:ext>
            </a:extLst>
          </p:cNvPr>
          <p:cNvSpPr txBox="1"/>
          <p:nvPr/>
        </p:nvSpPr>
        <p:spPr>
          <a:xfrm>
            <a:off x="7445254" y="501218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FRAM_3_SCLK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033BE2B-5AAB-22B9-81F1-E9B31D3ECB1A}"/>
              </a:ext>
            </a:extLst>
          </p:cNvPr>
          <p:cNvSpPr txBox="1"/>
          <p:nvPr/>
        </p:nvSpPr>
        <p:spPr>
          <a:xfrm>
            <a:off x="7437845" y="531377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FRAM_0_SDI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EA03DC27-8728-89AF-87DD-72FD6E425600}"/>
              </a:ext>
            </a:extLst>
          </p:cNvPr>
          <p:cNvSpPr txBox="1"/>
          <p:nvPr/>
        </p:nvSpPr>
        <p:spPr>
          <a:xfrm>
            <a:off x="7437845" y="561536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FRAM_1_ SDI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D80F3A7-B8DF-4099-EB3F-5EA1E1D5BC25}"/>
              </a:ext>
            </a:extLst>
          </p:cNvPr>
          <p:cNvSpPr txBox="1"/>
          <p:nvPr/>
        </p:nvSpPr>
        <p:spPr>
          <a:xfrm>
            <a:off x="7437845" y="591695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FRAM_2_ SDI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6848493-7670-C093-7A29-329029C19DE9}"/>
              </a:ext>
            </a:extLst>
          </p:cNvPr>
          <p:cNvSpPr txBox="1"/>
          <p:nvPr/>
        </p:nvSpPr>
        <p:spPr>
          <a:xfrm>
            <a:off x="7437845" y="621854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FRAM_3_ SDI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19025DD-CCCB-2239-0A0A-1D759EF35F54}"/>
              </a:ext>
            </a:extLst>
          </p:cNvPr>
          <p:cNvSpPr txBox="1"/>
          <p:nvPr/>
        </p:nvSpPr>
        <p:spPr>
          <a:xfrm>
            <a:off x="5864208" y="3738076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ACQ_SCLK</a:t>
            </a: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0B74C008-ACE9-C251-0EA5-441C56DE4BCC}"/>
              </a:ext>
            </a:extLst>
          </p:cNvPr>
          <p:cNvSpPr/>
          <p:nvPr/>
        </p:nvSpPr>
        <p:spPr>
          <a:xfrm rot="16200000" flipH="1" flipV="1">
            <a:off x="4382766" y="4123940"/>
            <a:ext cx="786510" cy="766576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F658793A-01C4-27B5-3088-4D5055BEF8D9}"/>
              </a:ext>
            </a:extLst>
          </p:cNvPr>
          <p:cNvSpPr/>
          <p:nvPr/>
        </p:nvSpPr>
        <p:spPr>
          <a:xfrm rot="16200000" flipH="1" flipV="1">
            <a:off x="4855022" y="3660357"/>
            <a:ext cx="1103788" cy="1997890"/>
          </a:xfrm>
          <a:custGeom>
            <a:avLst/>
            <a:gdLst>
              <a:gd name="connsiteX0" fmla="*/ 0 w 1150620"/>
              <a:gd name="connsiteY0" fmla="*/ 0 h 320040"/>
              <a:gd name="connsiteX1" fmla="*/ 1150620 w 1150620"/>
              <a:gd name="connsiteY1" fmla="*/ 0 h 320040"/>
              <a:gd name="connsiteX2" fmla="*/ 1150620 w 115062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320040">
                <a:moveTo>
                  <a:pt x="0" y="0"/>
                </a:moveTo>
                <a:lnTo>
                  <a:pt x="1150620" y="0"/>
                </a:lnTo>
                <a:lnTo>
                  <a:pt x="1150620" y="32004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69513B7-B4E7-2ED1-99D8-205C41059E86}"/>
              </a:ext>
            </a:extLst>
          </p:cNvPr>
          <p:cNvCxnSpPr>
            <a:cxnSpLocks/>
          </p:cNvCxnSpPr>
          <p:nvPr/>
        </p:nvCxnSpPr>
        <p:spPr>
          <a:xfrm>
            <a:off x="6405861" y="4297575"/>
            <a:ext cx="110959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913E670A-7415-EC7D-8B49-381D9B8B2E1F}"/>
              </a:ext>
            </a:extLst>
          </p:cNvPr>
          <p:cNvCxnSpPr>
            <a:cxnSpLocks/>
          </p:cNvCxnSpPr>
          <p:nvPr/>
        </p:nvCxnSpPr>
        <p:spPr>
          <a:xfrm>
            <a:off x="6405861" y="4602115"/>
            <a:ext cx="110959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7C6348CD-0622-D232-92A3-4257437F935F}"/>
              </a:ext>
            </a:extLst>
          </p:cNvPr>
          <p:cNvCxnSpPr>
            <a:cxnSpLocks/>
          </p:cNvCxnSpPr>
          <p:nvPr/>
        </p:nvCxnSpPr>
        <p:spPr>
          <a:xfrm>
            <a:off x="6420597" y="4906655"/>
            <a:ext cx="110959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5DB084F1-ACB8-D31B-6C07-FD1526DBA67C}"/>
              </a:ext>
            </a:extLst>
          </p:cNvPr>
          <p:cNvCxnSpPr>
            <a:cxnSpLocks/>
          </p:cNvCxnSpPr>
          <p:nvPr/>
        </p:nvCxnSpPr>
        <p:spPr>
          <a:xfrm>
            <a:off x="6376209" y="5211196"/>
            <a:ext cx="110959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4AD6C72-AFEC-C223-D5A3-B97394BB09BC}"/>
              </a:ext>
            </a:extLst>
          </p:cNvPr>
          <p:cNvCxnSpPr>
            <a:cxnSpLocks/>
          </p:cNvCxnSpPr>
          <p:nvPr/>
        </p:nvCxnSpPr>
        <p:spPr>
          <a:xfrm>
            <a:off x="4684631" y="5490936"/>
            <a:ext cx="2754036" cy="7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D6E28F11-0542-7E5A-8F8D-8ACAC60121E3}"/>
              </a:ext>
            </a:extLst>
          </p:cNvPr>
          <p:cNvCxnSpPr>
            <a:cxnSpLocks/>
          </p:cNvCxnSpPr>
          <p:nvPr/>
        </p:nvCxnSpPr>
        <p:spPr>
          <a:xfrm>
            <a:off x="4684631" y="5778008"/>
            <a:ext cx="2754036" cy="7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89F6FF7-2520-6E2F-1A74-3BFA62FD1672}"/>
              </a:ext>
            </a:extLst>
          </p:cNvPr>
          <p:cNvCxnSpPr>
            <a:cxnSpLocks/>
          </p:cNvCxnSpPr>
          <p:nvPr/>
        </p:nvCxnSpPr>
        <p:spPr>
          <a:xfrm>
            <a:off x="4684631" y="6071479"/>
            <a:ext cx="2754036" cy="7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A63794E-E1C6-04B1-1189-F9B8E9A8CC97}"/>
              </a:ext>
            </a:extLst>
          </p:cNvPr>
          <p:cNvCxnSpPr>
            <a:cxnSpLocks/>
          </p:cNvCxnSpPr>
          <p:nvPr/>
        </p:nvCxnSpPr>
        <p:spPr>
          <a:xfrm>
            <a:off x="4684631" y="6366332"/>
            <a:ext cx="2754036" cy="7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20EF8A4-49F8-409F-687F-9A6D070829BF}"/>
              </a:ext>
            </a:extLst>
          </p:cNvPr>
          <p:cNvCxnSpPr>
            <a:cxnSpLocks/>
          </p:cNvCxnSpPr>
          <p:nvPr/>
        </p:nvCxnSpPr>
        <p:spPr>
          <a:xfrm>
            <a:off x="1630316" y="831444"/>
            <a:ext cx="53654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140FBEC-D3AF-B686-EFA3-C89DB1F1F288}"/>
                  </a:ext>
                </a:extLst>
              </p:cNvPr>
              <p:cNvSpPr txBox="1"/>
              <p:nvPr/>
            </p:nvSpPr>
            <p:spPr>
              <a:xfrm>
                <a:off x="3429411" y="489050"/>
                <a:ext cx="655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140FBEC-D3AF-B686-EFA3-C89DB1F1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411" y="489050"/>
                <a:ext cx="655885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36A94846-AEF9-A220-2F27-C9C3406674B9}"/>
              </a:ext>
            </a:extLst>
          </p:cNvPr>
          <p:cNvSpPr txBox="1"/>
          <p:nvPr/>
        </p:nvSpPr>
        <p:spPr>
          <a:xfrm>
            <a:off x="7188700" y="501471"/>
            <a:ext cx="401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Derived from 64 MHz precision oscillator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3077B-2B95-1ACC-E834-F3BEFAAA9631}"/>
              </a:ext>
            </a:extLst>
          </p:cNvPr>
          <p:cNvSpPr txBox="1"/>
          <p:nvPr/>
        </p:nvSpPr>
        <p:spPr>
          <a:xfrm>
            <a:off x="5942931" y="123677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ADC_nCS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7C0F1B-6729-472E-9605-7D2C412EDA65}"/>
              </a:ext>
            </a:extLst>
          </p:cNvPr>
          <p:cNvCxnSpPr>
            <a:cxnSpLocks/>
          </p:cNvCxnSpPr>
          <p:nvPr/>
        </p:nvCxnSpPr>
        <p:spPr>
          <a:xfrm flipH="1">
            <a:off x="5924675" y="1267619"/>
            <a:ext cx="0" cy="23917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172D50F-9D33-4358-8321-ACA8BD02202B}"/>
              </a:ext>
            </a:extLst>
          </p:cNvPr>
          <p:cNvCxnSpPr>
            <a:cxnSpLocks/>
          </p:cNvCxnSpPr>
          <p:nvPr/>
        </p:nvCxnSpPr>
        <p:spPr>
          <a:xfrm flipH="1">
            <a:off x="7006753" y="1346300"/>
            <a:ext cx="0" cy="23917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2FEF1D-1C5D-4C60-9B30-44156C8292DF}"/>
              </a:ext>
            </a:extLst>
          </p:cNvPr>
          <p:cNvCxnSpPr>
            <a:cxnSpLocks/>
          </p:cNvCxnSpPr>
          <p:nvPr/>
        </p:nvCxnSpPr>
        <p:spPr>
          <a:xfrm flipH="1">
            <a:off x="1604898" y="1421437"/>
            <a:ext cx="0" cy="23917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58F7FEA-C1D1-49DF-9434-9C937D2C66E6}"/>
              </a:ext>
            </a:extLst>
          </p:cNvPr>
          <p:cNvCxnSpPr>
            <a:cxnSpLocks/>
          </p:cNvCxnSpPr>
          <p:nvPr/>
        </p:nvCxnSpPr>
        <p:spPr>
          <a:xfrm flipH="1">
            <a:off x="11320068" y="1318032"/>
            <a:ext cx="0" cy="23917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1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Andersson Alexandra</dc:creator>
  <cp:lastModifiedBy>Grobéty Christophe</cp:lastModifiedBy>
  <cp:revision>9</cp:revision>
  <cp:lastPrinted>2023-02-28T13:17:01Z</cp:lastPrinted>
  <dcterms:created xsi:type="dcterms:W3CDTF">2023-02-28T12:51:03Z</dcterms:created>
  <dcterms:modified xsi:type="dcterms:W3CDTF">2023-06-01T14:10:07Z</dcterms:modified>
</cp:coreProperties>
</file>