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1538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5733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5880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8588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42994" y="1500174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3994" y="1500174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2994" y="1357298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2994" y="1997060"/>
            <a:ext cx="4040188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0819" y="1357298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0819" y="1997060"/>
            <a:ext cx="4041775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1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7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60844" y="142852"/>
            <a:ext cx="5111750" cy="585311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2994" y="1304902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grpSp>
        <p:nvGrpSpPr>
          <p:cNvPr id="5" name="Groe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4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10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629168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41343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195906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grpSp>
        <p:nvGrpSpPr>
          <p:cNvPr id="5" name="Groe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0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16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2994" y="14684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grpSp>
        <p:nvGrpSpPr>
          <p:cNvPr id="4" name="Groe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0A21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rgbClr val="BBCB1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714348" y="6286500"/>
                <a:ext cx="3000396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571868" y="6286500"/>
                <a:ext cx="4214842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9" name="Picture 12" descr="00004224"/>
            <p:cNvPicPr>
              <a:picLocks noChangeAspect="1" noChangeArrowheads="1"/>
            </p:cNvPicPr>
            <p:nvPr/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smtClean="0"/>
              <a:t>Project </a:t>
            </a:r>
            <a:r>
              <a:rPr lang="nl-BE" b="1" dirty="0" err="1" smtClean="0"/>
              <a:t>Webontwikkeling</a:t>
            </a:r>
            <a:r>
              <a:rPr lang="nl-BE" b="1" dirty="0" smtClean="0"/>
              <a:t>:</a:t>
            </a:r>
            <a:br>
              <a:rPr lang="nl-BE" b="1" dirty="0" smtClean="0"/>
            </a:br>
            <a:r>
              <a:rPr lang="nl-BE" b="1" dirty="0" smtClean="0"/>
              <a:t>Stad Antwerpen</a:t>
            </a:r>
            <a:endParaRPr lang="nl-BE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nl-BE" b="1" dirty="0" smtClean="0"/>
              <a:t>Team: </a:t>
            </a:r>
            <a:r>
              <a:rPr lang="el-GR" b="1" dirty="0" smtClean="0"/>
              <a:t>π</a:t>
            </a:r>
            <a:endParaRPr lang="nl-BE" b="1" dirty="0" smtClean="0"/>
          </a:p>
          <a:p>
            <a:r>
              <a:rPr lang="nl-BE" dirty="0" smtClean="0"/>
              <a:t>Baeten </a:t>
            </a:r>
            <a:r>
              <a:rPr lang="nl-BE" dirty="0"/>
              <a:t>Jiska</a:t>
            </a:r>
            <a:endParaRPr lang="nl-BE" dirty="0" smtClean="0"/>
          </a:p>
          <a:p>
            <a:r>
              <a:rPr lang="nl-BE" dirty="0" err="1" smtClean="0"/>
              <a:t>Heyninck</a:t>
            </a:r>
            <a:r>
              <a:rPr lang="nl-BE" dirty="0" smtClean="0"/>
              <a:t> </a:t>
            </a:r>
            <a:r>
              <a:rPr lang="nl-BE" dirty="0"/>
              <a:t>Dries</a:t>
            </a:r>
            <a:endParaRPr lang="nl-BE" dirty="0" smtClean="0"/>
          </a:p>
          <a:p>
            <a:r>
              <a:rPr lang="nl-BE" dirty="0" smtClean="0"/>
              <a:t>Van Hemelrijk </a:t>
            </a:r>
            <a:r>
              <a:rPr lang="nl-BE" dirty="0"/>
              <a:t>Joren</a:t>
            </a:r>
            <a:endParaRPr lang="nl-BE" dirty="0" smtClean="0"/>
          </a:p>
          <a:p>
            <a:r>
              <a:rPr lang="nl-BE" dirty="0" err="1" smtClean="0"/>
              <a:t>Wesenbeek</a:t>
            </a:r>
            <a:r>
              <a:rPr lang="nl-BE" dirty="0" smtClean="0"/>
              <a:t> </a:t>
            </a:r>
            <a:r>
              <a:rPr lang="nl-BE" dirty="0"/>
              <a:t>Arne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006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Wie zijn wij?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Virtual &amp; </a:t>
            </a:r>
            <a:r>
              <a:rPr lang="nl-BE" b="1" dirty="0" smtClean="0"/>
              <a:t>3D</a:t>
            </a:r>
          </a:p>
          <a:p>
            <a:pPr lvl="1"/>
            <a:r>
              <a:rPr lang="nl-BE" dirty="0" smtClean="0"/>
              <a:t>Jiska Baeten</a:t>
            </a:r>
          </a:p>
          <a:p>
            <a:pPr lvl="1"/>
            <a:r>
              <a:rPr lang="nl-BE" dirty="0" smtClean="0"/>
              <a:t>Arne </a:t>
            </a:r>
            <a:r>
              <a:rPr lang="nl-BE" dirty="0" err="1" smtClean="0"/>
              <a:t>Wesenbeek</a:t>
            </a:r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r>
              <a:rPr lang="nl-BE" sz="3600" b="1" dirty="0"/>
              <a:t>Web &amp; </a:t>
            </a:r>
            <a:r>
              <a:rPr lang="nl-BE" sz="3600" b="1" dirty="0" err="1" smtClean="0"/>
              <a:t>UX</a:t>
            </a:r>
            <a:endParaRPr lang="nl-BE" sz="3600" b="1" dirty="0" smtClean="0"/>
          </a:p>
          <a:p>
            <a:pPr lvl="1"/>
            <a:r>
              <a:rPr lang="nl-BE" sz="2400" dirty="0" smtClean="0"/>
              <a:t>Dries </a:t>
            </a:r>
            <a:r>
              <a:rPr lang="nl-BE" sz="2400" dirty="0" err="1"/>
              <a:t>Heyninck</a:t>
            </a:r>
            <a:endParaRPr lang="nl-BE" sz="2400" dirty="0"/>
          </a:p>
          <a:p>
            <a:pPr lvl="1"/>
            <a:r>
              <a:rPr lang="nl-BE" sz="2400" dirty="0" smtClean="0"/>
              <a:t>Joren </a:t>
            </a:r>
            <a:r>
              <a:rPr lang="nl-BE" sz="2400" dirty="0"/>
              <a:t>Van Hemelrijk 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26231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Kadering 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57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 website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Screenschots hier plaatsen </a:t>
            </a:r>
            <a:r>
              <a:rPr lang="nl-BE" dirty="0" err="1" smtClean="0"/>
              <a:t>just</a:t>
            </a:r>
            <a:r>
              <a:rPr lang="nl-BE" dirty="0" smtClean="0"/>
              <a:t> in case</a:t>
            </a:r>
            <a:endParaRPr lang="nl-BE" dirty="0"/>
          </a:p>
        </p:txBody>
      </p:sp>
      <p:pic>
        <p:nvPicPr>
          <p:cNvPr id="1026" name="Picture 2" descr="https://i.gyazo.com/1ac551aa80c5318bbefe9d98585ed4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94" y="2117702"/>
            <a:ext cx="5618181" cy="282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90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 game/app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Screenschots hier plaatsen </a:t>
            </a:r>
            <a:r>
              <a:rPr lang="nl-BE" dirty="0" err="1" smtClean="0"/>
              <a:t>just</a:t>
            </a:r>
            <a:r>
              <a:rPr lang="nl-BE" dirty="0" smtClean="0"/>
              <a:t> in case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54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Wat kan beter de volgende keer?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42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558248"/>
            <a:ext cx="8229600" cy="1143000"/>
          </a:xfrm>
        </p:spPr>
        <p:txBody>
          <a:bodyPr/>
          <a:lstStyle/>
          <a:p>
            <a:r>
              <a:rPr lang="nl-BE" dirty="0" smtClean="0"/>
              <a:t>Kom maar op met de vragen.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7308564"/>
      </p:ext>
    </p:extLst>
  </p:cSld>
  <p:clrMapOvr>
    <a:masterClrMapping/>
  </p:clrMapOvr>
</p:sld>
</file>

<file path=ppt/theme/theme1.xml><?xml version="1.0" encoding="utf-8"?>
<a:theme xmlns:a="http://schemas.openxmlformats.org/drawingml/2006/main" name="KDGThema">
  <a:themeElements>
    <a:clrScheme name="KdG_huisstijlkleuren">
      <a:dk1>
        <a:srgbClr val="0A2171"/>
      </a:dk1>
      <a:lt1>
        <a:srgbClr val="FFFFFF"/>
      </a:lt1>
      <a:dk2>
        <a:srgbClr val="000000"/>
      </a:dk2>
      <a:lt2>
        <a:srgbClr val="BBCB10"/>
      </a:lt2>
      <a:accent1>
        <a:srgbClr val="D48500"/>
      </a:accent1>
      <a:accent2>
        <a:srgbClr val="E8EB38"/>
      </a:accent2>
      <a:accent3>
        <a:srgbClr val="AB035C"/>
      </a:accent3>
      <a:accent4>
        <a:srgbClr val="00B0C7"/>
      </a:accent4>
      <a:accent5>
        <a:srgbClr val="CF142B"/>
      </a:accent5>
      <a:accent6>
        <a:srgbClr val="A8C4C4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GThema" id="{EFFEC2DF-F5D5-4F33-B43F-07BBD0F262C5}" vid="{CD90E60C-BD58-4CB9-9C95-CB095784AC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66</Words>
  <Application>Microsoft Office PowerPoint</Application>
  <PresentationFormat>Diavoorstelling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KDGThema</vt:lpstr>
      <vt:lpstr>Project Webontwikkeling: Stad Antwerpen</vt:lpstr>
      <vt:lpstr>Wie zijn wij?</vt:lpstr>
      <vt:lpstr>Kadering project</vt:lpstr>
      <vt:lpstr>Demo website</vt:lpstr>
      <vt:lpstr>Demo game/app</vt:lpstr>
      <vt:lpstr>Wat kan beter de volgende keer?</vt:lpstr>
      <vt:lpstr>Kom maar op met de vragen.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Jiska Baeten</dc:creator>
  <cp:lastModifiedBy>Joren .</cp:lastModifiedBy>
  <cp:revision>13</cp:revision>
  <dcterms:created xsi:type="dcterms:W3CDTF">2016-05-22T15:03:32Z</dcterms:created>
  <dcterms:modified xsi:type="dcterms:W3CDTF">2016-05-27T08:25:31Z</dcterms:modified>
</cp:coreProperties>
</file>