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  <p:sldId id="260" r:id="rId11"/>
    <p:sldId id="261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1538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733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5880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8588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2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3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357298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2994" y="1997060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819" y="1357298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819" y="1997060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7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60844" y="142852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2994" y="13049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grpSp>
        <p:nvGrpSpPr>
          <p:cNvPr id="5" name="Groe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0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29168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41343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195906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grpSp>
        <p:nvGrpSpPr>
          <p:cNvPr id="5" name="Groe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6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4684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grpSp>
        <p:nvGrpSpPr>
          <p:cNvPr id="4" name="Groe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Groep 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0A21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rgbClr val="BBCB1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14348" y="6286500"/>
                <a:ext cx="3000396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571868" y="6286500"/>
                <a:ext cx="421484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9" name="Picture 12" descr="00004224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 smtClean="0"/>
              <a:t>Project </a:t>
            </a:r>
            <a:r>
              <a:rPr lang="nl-BE" b="1" dirty="0" err="1" smtClean="0"/>
              <a:t>Webontwikkeling</a:t>
            </a:r>
            <a:r>
              <a:rPr lang="nl-BE" b="1" dirty="0" smtClean="0"/>
              <a:t>:</a:t>
            </a:r>
            <a:br>
              <a:rPr lang="nl-BE" b="1" dirty="0" smtClean="0"/>
            </a:br>
            <a:r>
              <a:rPr lang="nl-BE" b="1" dirty="0" smtClean="0"/>
              <a:t>Stad Antwerpen</a:t>
            </a:r>
            <a:endParaRPr lang="nl-BE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nl-BE" b="1" dirty="0" smtClean="0"/>
              <a:t>Team: </a:t>
            </a:r>
            <a:r>
              <a:rPr lang="el-GR" b="1" dirty="0" smtClean="0"/>
              <a:t>π</a:t>
            </a:r>
            <a:endParaRPr lang="nl-BE" b="1" dirty="0" smtClean="0"/>
          </a:p>
          <a:p>
            <a:r>
              <a:rPr lang="nl-BE" dirty="0" smtClean="0"/>
              <a:t>Baeten </a:t>
            </a:r>
            <a:r>
              <a:rPr lang="nl-BE" dirty="0"/>
              <a:t>Jiska</a:t>
            </a:r>
            <a:endParaRPr lang="nl-BE" dirty="0" smtClean="0"/>
          </a:p>
          <a:p>
            <a:r>
              <a:rPr lang="nl-BE" dirty="0" err="1" smtClean="0"/>
              <a:t>Heyninck</a:t>
            </a:r>
            <a:r>
              <a:rPr lang="nl-BE" dirty="0" smtClean="0"/>
              <a:t> </a:t>
            </a:r>
            <a:r>
              <a:rPr lang="nl-BE" dirty="0"/>
              <a:t>Dries</a:t>
            </a:r>
            <a:endParaRPr lang="nl-BE" dirty="0" smtClean="0"/>
          </a:p>
          <a:p>
            <a:r>
              <a:rPr lang="nl-BE" dirty="0" smtClean="0"/>
              <a:t>Van Hemelrijk </a:t>
            </a:r>
            <a:r>
              <a:rPr lang="nl-BE" dirty="0"/>
              <a:t>Joren</a:t>
            </a:r>
            <a:endParaRPr lang="nl-BE" dirty="0" smtClean="0"/>
          </a:p>
          <a:p>
            <a:r>
              <a:rPr lang="nl-BE" dirty="0" err="1" smtClean="0"/>
              <a:t>Wesenbeek</a:t>
            </a:r>
            <a:r>
              <a:rPr lang="nl-BE" dirty="0" smtClean="0"/>
              <a:t> </a:t>
            </a:r>
            <a:r>
              <a:rPr lang="nl-BE" dirty="0"/>
              <a:t>Arne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00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game/app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Screenschots hier plaatsen </a:t>
            </a:r>
            <a:r>
              <a:rPr lang="nl-BE" dirty="0" err="1" smtClean="0"/>
              <a:t>just</a:t>
            </a:r>
            <a:r>
              <a:rPr lang="nl-BE" dirty="0" smtClean="0"/>
              <a:t> in case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54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r>
              <a:rPr lang="nl-BE" dirty="0" smtClean="0"/>
              <a:t>: Web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Werken met </a:t>
            </a:r>
            <a:r>
              <a:rPr lang="nl-BE" dirty="0" err="1" smtClean="0"/>
              <a:t>Laravel</a:t>
            </a:r>
            <a:r>
              <a:rPr lang="nl-BE" dirty="0" smtClean="0"/>
              <a:t>, Composer, Git, Bootstrap</a:t>
            </a:r>
          </a:p>
          <a:p>
            <a:r>
              <a:rPr lang="nl-BE" dirty="0" smtClean="0"/>
              <a:t>Opletten met verschillende OS.</a:t>
            </a:r>
          </a:p>
          <a:p>
            <a:pPr lvl="1"/>
            <a:r>
              <a:rPr lang="nl-BE" dirty="0" err="1" smtClean="0"/>
              <a:t>Developping</a:t>
            </a:r>
            <a:r>
              <a:rPr lang="nl-BE" dirty="0" smtClean="0"/>
              <a:t> machine: Windows</a:t>
            </a:r>
          </a:p>
          <a:p>
            <a:pPr lvl="1"/>
            <a:r>
              <a:rPr lang="nl-BE" dirty="0" smtClean="0"/>
              <a:t>Server: Linux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 smtClean="0"/>
              <a:t>Toekomst</a:t>
            </a:r>
          </a:p>
          <a:p>
            <a:pPr lvl="1"/>
            <a:r>
              <a:rPr lang="nl-BE" dirty="0" smtClean="0"/>
              <a:t>Relaties leggen tussen tabellen in </a:t>
            </a:r>
            <a:r>
              <a:rPr lang="nl-BE" dirty="0" err="1" smtClean="0"/>
              <a:t>models</a:t>
            </a:r>
            <a:endParaRPr lang="nl-BE" dirty="0"/>
          </a:p>
          <a:p>
            <a:pPr lvl="1"/>
            <a:r>
              <a:rPr lang="nl-BE" dirty="0" err="1" smtClean="0"/>
              <a:t>Laravel</a:t>
            </a:r>
            <a:r>
              <a:rPr lang="nl-BE" dirty="0" smtClean="0"/>
              <a:t> </a:t>
            </a:r>
            <a:r>
              <a:rPr lang="nl-BE" dirty="0" err="1" smtClean="0"/>
              <a:t>migrations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42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Lessons</a:t>
            </a:r>
            <a:r>
              <a:rPr lang="nl-BE" dirty="0"/>
              <a:t> </a:t>
            </a:r>
            <a:r>
              <a:rPr lang="nl-BE" dirty="0" err="1"/>
              <a:t>learned</a:t>
            </a:r>
            <a:r>
              <a:rPr lang="nl-BE" dirty="0"/>
              <a:t>: </a:t>
            </a:r>
            <a:r>
              <a:rPr lang="nl-BE" dirty="0" smtClean="0"/>
              <a:t>VP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Vroeger database implementeren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7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898" y="4162605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“</a:t>
            </a:r>
            <a:r>
              <a:rPr lang="nl-BE" dirty="0" err="1" smtClean="0"/>
              <a:t>Inspirational</a:t>
            </a:r>
            <a:r>
              <a:rPr lang="nl-BE" dirty="0" smtClean="0"/>
              <a:t> quote”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22" y="848556"/>
            <a:ext cx="4035218" cy="28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Wie zijn wij?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Virtual &amp; </a:t>
            </a:r>
            <a:r>
              <a:rPr lang="nl-BE" b="1" dirty="0" smtClean="0"/>
              <a:t>3D</a:t>
            </a:r>
          </a:p>
          <a:p>
            <a:pPr lvl="1"/>
            <a:r>
              <a:rPr lang="nl-BE" dirty="0" smtClean="0"/>
              <a:t>Jiska Baeten</a:t>
            </a:r>
          </a:p>
          <a:p>
            <a:pPr lvl="1"/>
            <a:r>
              <a:rPr lang="nl-BE" dirty="0" smtClean="0"/>
              <a:t>Arne </a:t>
            </a:r>
            <a:r>
              <a:rPr lang="nl-BE" dirty="0" err="1" smtClean="0"/>
              <a:t>Wesenbeek</a:t>
            </a:r>
            <a:endParaRPr lang="nl-BE" dirty="0"/>
          </a:p>
          <a:p>
            <a:pPr lvl="1"/>
            <a:endParaRPr lang="nl-BE" dirty="0" smtClean="0"/>
          </a:p>
          <a:p>
            <a:pPr lvl="1"/>
            <a:endParaRPr lang="nl-BE" dirty="0"/>
          </a:p>
          <a:p>
            <a:r>
              <a:rPr lang="nl-BE" sz="3600" b="1" dirty="0"/>
              <a:t>Web &amp; </a:t>
            </a:r>
            <a:r>
              <a:rPr lang="nl-BE" sz="3600" b="1" dirty="0" err="1" smtClean="0"/>
              <a:t>UX</a:t>
            </a:r>
            <a:endParaRPr lang="nl-BE" sz="3600" b="1" dirty="0" smtClean="0"/>
          </a:p>
          <a:p>
            <a:pPr lvl="1"/>
            <a:r>
              <a:rPr lang="nl-BE" sz="2400" dirty="0" smtClean="0"/>
              <a:t>Dries </a:t>
            </a:r>
            <a:r>
              <a:rPr lang="nl-BE" sz="2400" dirty="0" err="1"/>
              <a:t>Heyninck</a:t>
            </a:r>
            <a:endParaRPr lang="nl-BE" sz="2400" dirty="0"/>
          </a:p>
          <a:p>
            <a:pPr lvl="1"/>
            <a:r>
              <a:rPr lang="nl-BE" sz="2400" dirty="0" smtClean="0"/>
              <a:t>Joren </a:t>
            </a:r>
            <a:r>
              <a:rPr lang="nl-BE" sz="2400" dirty="0"/>
              <a:t>Van Hemelrijk 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26231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Kadering 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57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website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Screenschots hier plaatsen </a:t>
            </a:r>
            <a:r>
              <a:rPr lang="nl-BE" dirty="0" err="1" smtClean="0"/>
              <a:t>just</a:t>
            </a:r>
            <a:r>
              <a:rPr lang="nl-BE" dirty="0" smtClean="0"/>
              <a:t> in case</a:t>
            </a:r>
            <a:endParaRPr lang="nl-BE" dirty="0"/>
          </a:p>
        </p:txBody>
      </p:sp>
      <p:pic>
        <p:nvPicPr>
          <p:cNvPr id="2052" name="Picture 4" descr="https://i.gyazo.com/45cc20330b44f3d70ac20d3d6565279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17" y="2077668"/>
            <a:ext cx="3367391" cy="358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9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ee7eb3da96e2e7d0dc71274f05d81d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4" y="1097280"/>
            <a:ext cx="4379099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gyazo.com/53dc088508dab9e1f80dd50d34ceb9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74" y="1036152"/>
            <a:ext cx="3920939" cy="407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1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https://i.gyazo.com/39a33a02209970d32d281f89f35163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1" y="1468414"/>
            <a:ext cx="83534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2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https://i.gyazo.com/e421f235d070db71ad5651d1990963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46" y="142852"/>
            <a:ext cx="7535081" cy="19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i.gyazo.com/8be8042ca97536d75ea76385427bdc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7" y="2231716"/>
            <a:ext cx="4356959" cy="36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i.gyazo.com/770fa6c249d6f7c113fbb481c0159a8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1939946"/>
            <a:ext cx="3603567" cy="38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i.gyazo.com/6a1e835dc4bf1968bcb1c44fbbcdc9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4" y="260466"/>
            <a:ext cx="3845637" cy="56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681c7264cca0052055ada9ca3acdb3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85" y="260466"/>
            <a:ext cx="4252455" cy="51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8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i.gyazo.com/ad9b0e05956988ed35e9b912088e50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8" y="72679"/>
            <a:ext cx="57435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gyazo.com/61ea778d1260dd0e60f2f642f63da9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81" y="2954459"/>
            <a:ext cx="7389625" cy="31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043253"/>
      </p:ext>
    </p:extLst>
  </p:cSld>
  <p:clrMapOvr>
    <a:masterClrMapping/>
  </p:clrMapOvr>
</p:sld>
</file>

<file path=ppt/theme/theme1.xml><?xml version="1.0" encoding="utf-8"?>
<a:theme xmlns:a="http://schemas.openxmlformats.org/drawingml/2006/main" name="KDGThema">
  <a:themeElements>
    <a:clrScheme name="KdG_huisstijlkleuren">
      <a:dk1>
        <a:srgbClr val="0A2171"/>
      </a:dk1>
      <a:lt1>
        <a:srgbClr val="FFFFFF"/>
      </a:lt1>
      <a:dk2>
        <a:srgbClr val="000000"/>
      </a:dk2>
      <a:lt2>
        <a:srgbClr val="BBCB10"/>
      </a:lt2>
      <a:accent1>
        <a:srgbClr val="D48500"/>
      </a:accent1>
      <a:accent2>
        <a:srgbClr val="E8EB38"/>
      </a:accent2>
      <a:accent3>
        <a:srgbClr val="AB035C"/>
      </a:accent3>
      <a:accent4>
        <a:srgbClr val="00B0C7"/>
      </a:accent4>
      <a:accent5>
        <a:srgbClr val="CF142B"/>
      </a:accent5>
      <a:accent6>
        <a:srgbClr val="A8C4C4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GThema" id="{EFFEC2DF-F5D5-4F33-B43F-07BBD0F262C5}" vid="{CD90E60C-BD58-4CB9-9C95-CB095784AC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97</Words>
  <Application>Microsoft Office PowerPoint</Application>
  <PresentationFormat>Diavoorstelling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Calibri</vt:lpstr>
      <vt:lpstr>KDGThema</vt:lpstr>
      <vt:lpstr>Project Webontwikkeling: Stad Antwerpen</vt:lpstr>
      <vt:lpstr>Wie zijn wij?</vt:lpstr>
      <vt:lpstr>Kadering project</vt:lpstr>
      <vt:lpstr>Demo website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Demo game/app</vt:lpstr>
      <vt:lpstr>Lessons learned: Web</vt:lpstr>
      <vt:lpstr>Lessons learned: VP</vt:lpstr>
      <vt:lpstr>“Inspirational quote”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Jiska Baeten</dc:creator>
  <cp:lastModifiedBy>Joren .</cp:lastModifiedBy>
  <cp:revision>24</cp:revision>
  <dcterms:created xsi:type="dcterms:W3CDTF">2016-05-22T15:03:32Z</dcterms:created>
  <dcterms:modified xsi:type="dcterms:W3CDTF">2016-05-27T09:04:38Z</dcterms:modified>
</cp:coreProperties>
</file>