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84" y="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71538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757338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5880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8588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42994" y="1500174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33994" y="1500174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42994" y="1357298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42994" y="1997060"/>
            <a:ext cx="4040188" cy="3951288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030819" y="1357298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030819" y="1997060"/>
            <a:ext cx="4041775" cy="3951288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Groep 9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62000" cy="6858000"/>
              </a:xfrm>
              <a:prstGeom prst="rect">
                <a:avLst/>
              </a:prstGeom>
              <a:solidFill>
                <a:srgbClr val="330D7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1200">
                  <a:solidFill>
                    <a:srgbClr val="245797"/>
                  </a:solidFill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0" y="6094413"/>
                <a:ext cx="9144000" cy="763587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nl-BE" kern="1200">
                  <a:solidFill>
                    <a:srgbClr val="0A2171"/>
                  </a:solidFill>
                  <a:latin typeface="Calibri"/>
                  <a:ea typeface="+mn-ea"/>
                  <a:cs typeface="Arial" charset="0"/>
                </a:endParaRPr>
              </a:p>
            </p:txBody>
          </p:sp>
          <p:sp>
            <p:nvSpPr>
              <p:cNvPr id="10" name="Text Box 10"/>
              <p:cNvSpPr txBox="1">
                <a:spLocks noChangeArrowheads="1"/>
              </p:cNvSpPr>
              <p:nvPr/>
            </p:nvSpPr>
            <p:spPr bwMode="auto">
              <a:xfrm>
                <a:off x="714375" y="6286500"/>
                <a:ext cx="3000375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29" tIns="45714" rIns="91429" bIns="45714">
                <a:spAutoFit/>
              </a:bodyPr>
              <a:lstStyle/>
              <a:p>
                <a:pPr algn="l" rtl="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fr-BE" kern="1200" dirty="0">
                    <a:solidFill>
                      <a:srgbClr val="000066"/>
                    </a:solidFill>
                    <a:latin typeface="Arial" charset="0"/>
                    <a:ea typeface="+mn-ea"/>
                    <a:cs typeface="Arial" charset="0"/>
                  </a:rPr>
                  <a:t>Karel de Grote-Hogeschool</a:t>
                </a:r>
                <a:endParaRPr lang="nl-NL" altLang="nl-NL" kern="1200" dirty="0">
                  <a:solidFill>
                    <a:srgbClr val="000066"/>
                  </a:solidFill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11" name="Tijdelijke aanduiding voor voettekst 10"/>
              <p:cNvSpPr txBox="1">
                <a:spLocks/>
              </p:cNvSpPr>
              <p:nvPr/>
            </p:nvSpPr>
            <p:spPr>
              <a:xfrm>
                <a:off x="6248400" y="6286500"/>
                <a:ext cx="2895600" cy="365125"/>
              </a:xfrm>
              <a:prstGeom prst="rect">
                <a:avLst/>
              </a:prstGeom>
            </p:spPr>
            <p:txBody>
              <a:bodyPr anchor="ctr"/>
              <a:lstStyle>
                <a:lvl1pPr algn="r">
                  <a:defRPr sz="18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</a:lstStyle>
              <a:p>
                <a:pPr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nl-BE" kern="1200" dirty="0" smtClean="0">
                    <a:solidFill>
                      <a:srgbClr val="0A2171"/>
                    </a:solidFill>
                    <a:ea typeface="+mn-ea"/>
                  </a:rPr>
                  <a:t>info@</a:t>
                </a:r>
                <a:r>
                  <a:rPr lang="nl-BE" kern="1200" dirty="0" err="1" smtClean="0">
                    <a:solidFill>
                      <a:srgbClr val="0A2171"/>
                    </a:solidFill>
                    <a:ea typeface="+mn-ea"/>
                  </a:rPr>
                  <a:t>kdg.be</a:t>
                </a:r>
                <a:endParaRPr lang="nl-BE" kern="1200" dirty="0" smtClean="0">
                  <a:solidFill>
                    <a:srgbClr val="0A2171"/>
                  </a:solidFill>
                  <a:ea typeface="+mn-ea"/>
                </a:endParaRPr>
              </a:p>
            </p:txBody>
          </p:sp>
          <p:sp>
            <p:nvSpPr>
              <p:cNvPr id="12" name="Text Box 10"/>
              <p:cNvSpPr txBox="1">
                <a:spLocks noChangeArrowheads="1"/>
              </p:cNvSpPr>
              <p:nvPr/>
            </p:nvSpPr>
            <p:spPr bwMode="auto">
              <a:xfrm>
                <a:off x="3714750" y="6286500"/>
                <a:ext cx="25717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29" tIns="45714" rIns="91429" bIns="45714">
                <a:spAutoFit/>
              </a:bodyPr>
              <a:lstStyle/>
              <a:p>
                <a:pPr algn="ctr" rtl="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fr-BE" kern="1200" dirty="0">
                    <a:solidFill>
                      <a:srgbClr val="0A2171"/>
                    </a:solidFill>
                    <a:latin typeface="Arial" charset="0"/>
                    <a:ea typeface="+mn-ea"/>
                    <a:cs typeface="Arial" charset="0"/>
                  </a:rPr>
                  <a:t>www.kdg.be</a:t>
                </a:r>
                <a:endParaRPr lang="nl-NL" altLang="nl-NL" kern="1200" dirty="0">
                  <a:solidFill>
                    <a:srgbClr val="0A2171"/>
                  </a:solidFill>
                  <a:latin typeface="Arial" charset="0"/>
                  <a:ea typeface="+mn-ea"/>
                  <a:cs typeface="Arial" charset="0"/>
                </a:endParaRPr>
              </a:p>
            </p:txBody>
          </p:sp>
        </p:grpSp>
        <p:pic>
          <p:nvPicPr>
            <p:cNvPr id="7" name="Picture 12" descr="0000422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094413"/>
              <a:ext cx="763588" cy="7635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994" y="142852"/>
            <a:ext cx="3008313" cy="1162050"/>
          </a:xfrm>
        </p:spPr>
        <p:txBody>
          <a:bodyPr anchor="b"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60844" y="142852"/>
            <a:ext cx="5111750" cy="5853113"/>
          </a:xfrm>
        </p:spPr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42994" y="1304902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grpSp>
        <p:nvGrpSpPr>
          <p:cNvPr id="5" name="Groep 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6" name="Groep 9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62000" cy="6858000"/>
              </a:xfrm>
              <a:prstGeom prst="rect">
                <a:avLst/>
              </a:prstGeom>
              <a:solidFill>
                <a:srgbClr val="330D7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1200">
                  <a:solidFill>
                    <a:srgbClr val="245797"/>
                  </a:solidFill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0" y="6094413"/>
                <a:ext cx="9144000" cy="763587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nl-BE" kern="1200">
                  <a:solidFill>
                    <a:srgbClr val="0A2171"/>
                  </a:solidFill>
                  <a:latin typeface="Calibri"/>
                  <a:ea typeface="+mn-ea"/>
                  <a:cs typeface="Arial" charset="0"/>
                </a:endParaRPr>
              </a:p>
            </p:txBody>
          </p:sp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>
                <a:off x="714375" y="6286500"/>
                <a:ext cx="3000375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29" tIns="45714" rIns="91429" bIns="45714">
                <a:spAutoFit/>
              </a:bodyPr>
              <a:lstStyle/>
              <a:p>
                <a:pPr algn="l" rtl="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fr-BE" kern="1200" dirty="0">
                    <a:solidFill>
                      <a:srgbClr val="000066"/>
                    </a:solidFill>
                    <a:latin typeface="Arial" charset="0"/>
                    <a:ea typeface="+mn-ea"/>
                    <a:cs typeface="Arial" charset="0"/>
                  </a:rPr>
                  <a:t>Karel de Grote-Hogeschool</a:t>
                </a:r>
                <a:endParaRPr lang="nl-NL" altLang="nl-NL" kern="1200" dirty="0">
                  <a:solidFill>
                    <a:srgbClr val="000066"/>
                  </a:solidFill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14" name="Tijdelijke aanduiding voor voettekst 10"/>
              <p:cNvSpPr txBox="1">
                <a:spLocks/>
              </p:cNvSpPr>
              <p:nvPr/>
            </p:nvSpPr>
            <p:spPr>
              <a:xfrm>
                <a:off x="6248400" y="6286500"/>
                <a:ext cx="2895600" cy="365125"/>
              </a:xfrm>
              <a:prstGeom prst="rect">
                <a:avLst/>
              </a:prstGeom>
            </p:spPr>
            <p:txBody>
              <a:bodyPr anchor="ctr"/>
              <a:lstStyle>
                <a:lvl1pPr algn="r">
                  <a:defRPr sz="18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</a:lstStyle>
              <a:p>
                <a:pPr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nl-BE" kern="1200" dirty="0" smtClean="0">
                    <a:solidFill>
                      <a:srgbClr val="0A2171"/>
                    </a:solidFill>
                    <a:ea typeface="+mn-ea"/>
                  </a:rPr>
                  <a:t>info@</a:t>
                </a:r>
                <a:r>
                  <a:rPr lang="nl-BE" kern="1200" dirty="0" err="1" smtClean="0">
                    <a:solidFill>
                      <a:srgbClr val="0A2171"/>
                    </a:solidFill>
                    <a:ea typeface="+mn-ea"/>
                  </a:rPr>
                  <a:t>kdg.be</a:t>
                </a:r>
                <a:endParaRPr lang="nl-BE" kern="1200" dirty="0" smtClean="0">
                  <a:solidFill>
                    <a:srgbClr val="0A2171"/>
                  </a:solidFill>
                  <a:ea typeface="+mn-ea"/>
                </a:endParaRPr>
              </a:p>
            </p:txBody>
          </p:sp>
          <p:sp>
            <p:nvSpPr>
              <p:cNvPr id="15" name="Text Box 10"/>
              <p:cNvSpPr txBox="1">
                <a:spLocks noChangeArrowheads="1"/>
              </p:cNvSpPr>
              <p:nvPr/>
            </p:nvSpPr>
            <p:spPr bwMode="auto">
              <a:xfrm>
                <a:off x="3714750" y="6286500"/>
                <a:ext cx="25717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29" tIns="45714" rIns="91429" bIns="45714">
                <a:spAutoFit/>
              </a:bodyPr>
              <a:lstStyle/>
              <a:p>
                <a:pPr algn="ctr" rtl="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fr-BE" kern="1200" dirty="0">
                    <a:solidFill>
                      <a:srgbClr val="0A2171"/>
                    </a:solidFill>
                    <a:latin typeface="Arial" charset="0"/>
                    <a:ea typeface="+mn-ea"/>
                    <a:cs typeface="Arial" charset="0"/>
                  </a:rPr>
                  <a:t>www.kdg.be</a:t>
                </a:r>
                <a:endParaRPr lang="nl-NL" altLang="nl-NL" kern="1200" dirty="0">
                  <a:solidFill>
                    <a:srgbClr val="0A2171"/>
                  </a:solidFill>
                  <a:latin typeface="Arial" charset="0"/>
                  <a:ea typeface="+mn-ea"/>
                  <a:cs typeface="Arial" charset="0"/>
                </a:endParaRPr>
              </a:p>
            </p:txBody>
          </p:sp>
        </p:grpSp>
        <p:pic>
          <p:nvPicPr>
            <p:cNvPr id="10" name="Picture 12" descr="0000422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094413"/>
              <a:ext cx="763588" cy="7635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629168"/>
            <a:ext cx="5486400" cy="566738"/>
          </a:xfrm>
        </p:spPr>
        <p:txBody>
          <a:bodyPr anchor="b"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41343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195906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grpSp>
        <p:nvGrpSpPr>
          <p:cNvPr id="5" name="Groep 1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6" name="Groep 9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62000" cy="6858000"/>
              </a:xfrm>
              <a:prstGeom prst="rect">
                <a:avLst/>
              </a:prstGeom>
              <a:solidFill>
                <a:srgbClr val="330D7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1200">
                  <a:solidFill>
                    <a:srgbClr val="245797"/>
                  </a:solidFill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0" y="6094413"/>
                <a:ext cx="9144000" cy="763587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nl-BE" kern="1200">
                  <a:solidFill>
                    <a:srgbClr val="0A2171"/>
                  </a:solidFill>
                  <a:latin typeface="Calibri"/>
                  <a:ea typeface="+mn-ea"/>
                  <a:cs typeface="Arial" charset="0"/>
                </a:endParaRPr>
              </a:p>
            </p:txBody>
          </p:sp>
          <p:sp>
            <p:nvSpPr>
              <p:cNvPr id="19" name="Text Box 10"/>
              <p:cNvSpPr txBox="1">
                <a:spLocks noChangeArrowheads="1"/>
              </p:cNvSpPr>
              <p:nvPr/>
            </p:nvSpPr>
            <p:spPr bwMode="auto">
              <a:xfrm>
                <a:off x="714375" y="6286500"/>
                <a:ext cx="3000375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29" tIns="45714" rIns="91429" bIns="45714">
                <a:spAutoFit/>
              </a:bodyPr>
              <a:lstStyle/>
              <a:p>
                <a:pPr algn="l" rtl="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fr-BE" kern="1200" dirty="0">
                    <a:solidFill>
                      <a:srgbClr val="000066"/>
                    </a:solidFill>
                    <a:latin typeface="Arial" charset="0"/>
                    <a:ea typeface="+mn-ea"/>
                    <a:cs typeface="Arial" charset="0"/>
                  </a:rPr>
                  <a:t>Karel de Grote-Hogeschool</a:t>
                </a:r>
                <a:endParaRPr lang="nl-NL" altLang="nl-NL" kern="1200" dirty="0">
                  <a:solidFill>
                    <a:srgbClr val="000066"/>
                  </a:solidFill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20" name="Tijdelijke aanduiding voor voettekst 10"/>
              <p:cNvSpPr txBox="1">
                <a:spLocks/>
              </p:cNvSpPr>
              <p:nvPr/>
            </p:nvSpPr>
            <p:spPr>
              <a:xfrm>
                <a:off x="6248400" y="6286500"/>
                <a:ext cx="2895600" cy="365125"/>
              </a:xfrm>
              <a:prstGeom prst="rect">
                <a:avLst/>
              </a:prstGeom>
            </p:spPr>
            <p:txBody>
              <a:bodyPr anchor="ctr"/>
              <a:lstStyle>
                <a:lvl1pPr algn="r">
                  <a:defRPr sz="18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</a:lstStyle>
              <a:p>
                <a:pPr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nl-BE" kern="1200" dirty="0" smtClean="0">
                    <a:solidFill>
                      <a:srgbClr val="0A2171"/>
                    </a:solidFill>
                    <a:ea typeface="+mn-ea"/>
                  </a:rPr>
                  <a:t>info@</a:t>
                </a:r>
                <a:r>
                  <a:rPr lang="nl-BE" kern="1200" dirty="0" err="1" smtClean="0">
                    <a:solidFill>
                      <a:srgbClr val="0A2171"/>
                    </a:solidFill>
                    <a:ea typeface="+mn-ea"/>
                  </a:rPr>
                  <a:t>kdg.be</a:t>
                </a:r>
                <a:endParaRPr lang="nl-BE" kern="1200" dirty="0" smtClean="0">
                  <a:solidFill>
                    <a:srgbClr val="0A2171"/>
                  </a:solidFill>
                  <a:ea typeface="+mn-ea"/>
                </a:endParaRPr>
              </a:p>
            </p:txBody>
          </p:sp>
          <p:sp>
            <p:nvSpPr>
              <p:cNvPr id="21" name="Text Box 10"/>
              <p:cNvSpPr txBox="1">
                <a:spLocks noChangeArrowheads="1"/>
              </p:cNvSpPr>
              <p:nvPr/>
            </p:nvSpPr>
            <p:spPr bwMode="auto">
              <a:xfrm>
                <a:off x="3714750" y="6286500"/>
                <a:ext cx="25717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29" tIns="45714" rIns="91429" bIns="45714">
                <a:spAutoFit/>
              </a:bodyPr>
              <a:lstStyle/>
              <a:p>
                <a:pPr algn="ctr" rtl="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fr-BE" kern="1200" dirty="0">
                    <a:solidFill>
                      <a:srgbClr val="0A2171"/>
                    </a:solidFill>
                    <a:latin typeface="Arial" charset="0"/>
                    <a:ea typeface="+mn-ea"/>
                    <a:cs typeface="Arial" charset="0"/>
                  </a:rPr>
                  <a:t>www.kdg.be</a:t>
                </a:r>
                <a:endParaRPr lang="nl-NL" altLang="nl-NL" kern="1200" dirty="0">
                  <a:solidFill>
                    <a:srgbClr val="0A2171"/>
                  </a:solidFill>
                  <a:latin typeface="Arial" charset="0"/>
                  <a:ea typeface="+mn-ea"/>
                  <a:cs typeface="Arial" charset="0"/>
                </a:endParaRPr>
              </a:p>
            </p:txBody>
          </p:sp>
        </p:grpSp>
        <p:pic>
          <p:nvPicPr>
            <p:cNvPr id="16" name="Picture 12" descr="0000422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094413"/>
              <a:ext cx="763588" cy="7635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42994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42994" y="146841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grpSp>
        <p:nvGrpSpPr>
          <p:cNvPr id="4" name="Groep 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5" name="Groep 9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62000" cy="6858000"/>
              </a:xfrm>
              <a:prstGeom prst="rect">
                <a:avLst/>
              </a:prstGeom>
              <a:solidFill>
                <a:srgbClr val="0A21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1200">
                  <a:solidFill>
                    <a:srgbClr val="245797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0" y="6094413"/>
                <a:ext cx="9144000" cy="763587"/>
              </a:xfrm>
              <a:prstGeom prst="rect">
                <a:avLst/>
              </a:prstGeom>
              <a:solidFill>
                <a:srgbClr val="BBCB1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nl-BE" kern="1200">
                  <a:solidFill>
                    <a:srgbClr val="0A2171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2" name="Text Box 10"/>
              <p:cNvSpPr txBox="1">
                <a:spLocks noChangeArrowheads="1"/>
              </p:cNvSpPr>
              <p:nvPr/>
            </p:nvSpPr>
            <p:spPr bwMode="auto">
              <a:xfrm>
                <a:off x="714348" y="6286500"/>
                <a:ext cx="3000396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91429" tIns="45714" rIns="91429" bIns="45714">
                <a:spAutoFit/>
              </a:bodyPr>
              <a:lstStyle/>
              <a:p>
                <a:pPr algn="l" rtl="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fr-BE" kern="1200" dirty="0">
                    <a:solidFill>
                      <a:srgbClr val="000066"/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Karel de Grote-Hogeschool</a:t>
                </a:r>
                <a:endParaRPr lang="nl-NL" altLang="nl-NL" kern="1200" dirty="0">
                  <a:solidFill>
                    <a:srgbClr val="000066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3" name="Tijdelijke aanduiding voor voettekst 10"/>
              <p:cNvSpPr txBox="1">
                <a:spLocks/>
              </p:cNvSpPr>
              <p:nvPr/>
            </p:nvSpPr>
            <p:spPr>
              <a:xfrm>
                <a:off x="6248400" y="6286500"/>
                <a:ext cx="2895600" cy="365125"/>
              </a:xfrm>
              <a:prstGeom prst="rect">
                <a:avLst/>
              </a:prstGeom>
            </p:spPr>
            <p:txBody>
              <a:bodyPr anchor="ctr"/>
              <a:lstStyle>
                <a:lvl1pPr algn="r">
                  <a:defRPr sz="18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</a:lstStyle>
              <a:p>
                <a:pPr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nl-BE" kern="1200" dirty="0" smtClean="0">
                    <a:solidFill>
                      <a:srgbClr val="0A2171"/>
                    </a:solidFill>
                    <a:ea typeface="+mn-ea"/>
                  </a:rPr>
                  <a:t>info@</a:t>
                </a:r>
                <a:r>
                  <a:rPr lang="nl-BE" kern="1200" dirty="0" err="1" smtClean="0">
                    <a:solidFill>
                      <a:srgbClr val="0A2171"/>
                    </a:solidFill>
                    <a:ea typeface="+mn-ea"/>
                  </a:rPr>
                  <a:t>kdg.be</a:t>
                </a:r>
                <a:endParaRPr lang="nl-BE" kern="1200" dirty="0" smtClean="0">
                  <a:solidFill>
                    <a:srgbClr val="0A2171"/>
                  </a:solidFill>
                  <a:ea typeface="+mn-ea"/>
                </a:endParaRPr>
              </a:p>
            </p:txBody>
          </p:sp>
          <p:sp>
            <p:nvSpPr>
              <p:cNvPr id="14" name="Text Box 10"/>
              <p:cNvSpPr txBox="1">
                <a:spLocks noChangeArrowheads="1"/>
              </p:cNvSpPr>
              <p:nvPr/>
            </p:nvSpPr>
            <p:spPr bwMode="auto">
              <a:xfrm>
                <a:off x="3571868" y="6286500"/>
                <a:ext cx="4214842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91429" tIns="45714" rIns="91429" bIns="45714">
                <a:spAutoFit/>
              </a:bodyPr>
              <a:lstStyle/>
              <a:p>
                <a:pPr algn="ctr" rtl="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fr-BE" kern="1200" dirty="0">
                    <a:solidFill>
                      <a:srgbClr val="0A2171"/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www.kdg.be</a:t>
                </a:r>
                <a:endParaRPr lang="nl-NL" altLang="nl-NL" kern="1200" dirty="0">
                  <a:solidFill>
                    <a:srgbClr val="0A2171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pic>
          <p:nvPicPr>
            <p:cNvPr id="9" name="Picture 12" descr="00004224"/>
            <p:cNvPicPr>
              <a:picLocks noChangeAspect="1" noChangeArrowheads="1"/>
            </p:cNvPicPr>
            <p:nvPr/>
          </p:nvPicPr>
          <p:blipFill>
            <a:blip r:embed="rId35" cstate="print"/>
            <a:srcRect/>
            <a:stretch>
              <a:fillRect/>
            </a:stretch>
          </p:blipFill>
          <p:spPr bwMode="auto">
            <a:xfrm>
              <a:off x="0" y="6094413"/>
              <a:ext cx="763588" cy="763587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  <p:sldLayoutId id="2147483718" r:id="rId22"/>
    <p:sldLayoutId id="2147483719" r:id="rId23"/>
    <p:sldLayoutId id="2147483720" r:id="rId24"/>
    <p:sldLayoutId id="2147483721" r:id="rId25"/>
    <p:sldLayoutId id="2147483722" r:id="rId26"/>
    <p:sldLayoutId id="2147483723" r:id="rId27"/>
    <p:sldLayoutId id="2147483724" r:id="rId28"/>
    <p:sldLayoutId id="2147483725" r:id="rId29"/>
    <p:sldLayoutId id="2147483726" r:id="rId30"/>
    <p:sldLayoutId id="2147483727" r:id="rId31"/>
    <p:sldLayoutId id="2147483728" r:id="rId32"/>
    <p:sldLayoutId id="2147483729" r:id="rId3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b="1" dirty="0" smtClean="0"/>
              <a:t>Project </a:t>
            </a:r>
            <a:r>
              <a:rPr lang="nl-BE" b="1" dirty="0" err="1" smtClean="0"/>
              <a:t>Webontwikkeling</a:t>
            </a:r>
            <a:r>
              <a:rPr lang="nl-BE" b="1" dirty="0" smtClean="0"/>
              <a:t>:</a:t>
            </a:r>
            <a:br>
              <a:rPr lang="nl-BE" b="1" dirty="0" smtClean="0"/>
            </a:br>
            <a:r>
              <a:rPr lang="nl-BE" b="1" dirty="0" smtClean="0"/>
              <a:t>Stad Antwerpen</a:t>
            </a:r>
            <a:endParaRPr lang="nl-BE" b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nl-BE" b="1" dirty="0" smtClean="0"/>
              <a:t>Team: </a:t>
            </a:r>
            <a:r>
              <a:rPr lang="el-GR" b="1" dirty="0" smtClean="0"/>
              <a:t>π</a:t>
            </a:r>
            <a:endParaRPr lang="nl-BE" b="1" dirty="0" smtClean="0"/>
          </a:p>
          <a:p>
            <a:r>
              <a:rPr lang="nl-BE" dirty="0" smtClean="0"/>
              <a:t>Baeten </a:t>
            </a:r>
            <a:r>
              <a:rPr lang="nl-BE" dirty="0"/>
              <a:t>Jiska</a:t>
            </a:r>
            <a:endParaRPr lang="nl-BE" dirty="0" smtClean="0"/>
          </a:p>
          <a:p>
            <a:r>
              <a:rPr lang="nl-BE" dirty="0" err="1" smtClean="0"/>
              <a:t>Heyninck</a:t>
            </a:r>
            <a:r>
              <a:rPr lang="nl-BE" dirty="0" smtClean="0"/>
              <a:t> </a:t>
            </a:r>
            <a:r>
              <a:rPr lang="nl-BE" dirty="0"/>
              <a:t>Dries</a:t>
            </a:r>
            <a:endParaRPr lang="nl-BE" dirty="0" smtClean="0"/>
          </a:p>
          <a:p>
            <a:r>
              <a:rPr lang="nl-BE" dirty="0" smtClean="0"/>
              <a:t>Van Hemelrijk </a:t>
            </a:r>
            <a:r>
              <a:rPr lang="nl-BE" dirty="0"/>
              <a:t>Joren</a:t>
            </a:r>
            <a:endParaRPr lang="nl-BE" dirty="0" smtClean="0"/>
          </a:p>
          <a:p>
            <a:r>
              <a:rPr lang="nl-BE" dirty="0" err="1" smtClean="0"/>
              <a:t>Wesenbeek</a:t>
            </a:r>
            <a:r>
              <a:rPr lang="nl-BE" dirty="0" smtClean="0"/>
              <a:t> </a:t>
            </a:r>
            <a:r>
              <a:rPr lang="nl-BE" dirty="0"/>
              <a:t>Arne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8006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Wie zijn wij?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/>
              <a:t>Virtual &amp; </a:t>
            </a:r>
            <a:r>
              <a:rPr lang="nl-BE" b="1" dirty="0" smtClean="0"/>
              <a:t>3D</a:t>
            </a:r>
          </a:p>
          <a:p>
            <a:pPr lvl="1"/>
            <a:r>
              <a:rPr lang="nl-BE" dirty="0" smtClean="0"/>
              <a:t>Jiska Baeten</a:t>
            </a:r>
          </a:p>
          <a:p>
            <a:pPr lvl="1"/>
            <a:r>
              <a:rPr lang="nl-BE" dirty="0" smtClean="0"/>
              <a:t>Arne </a:t>
            </a:r>
            <a:r>
              <a:rPr lang="nl-BE" dirty="0" err="1" smtClean="0"/>
              <a:t>Wesenbeek</a:t>
            </a:r>
            <a:endParaRPr lang="nl-BE" dirty="0"/>
          </a:p>
          <a:p>
            <a:pPr lvl="1"/>
            <a:endParaRPr lang="nl-BE" dirty="0" smtClean="0"/>
          </a:p>
          <a:p>
            <a:pPr lvl="1"/>
            <a:endParaRPr lang="nl-BE" dirty="0"/>
          </a:p>
          <a:p>
            <a:r>
              <a:rPr lang="nl-BE" sz="3600" b="1" dirty="0"/>
              <a:t>Web &amp; </a:t>
            </a:r>
            <a:r>
              <a:rPr lang="nl-BE" sz="3600" b="1" dirty="0" err="1" smtClean="0"/>
              <a:t>UX</a:t>
            </a:r>
            <a:endParaRPr lang="nl-BE" sz="3600" b="1" dirty="0" smtClean="0"/>
          </a:p>
          <a:p>
            <a:pPr lvl="1"/>
            <a:r>
              <a:rPr lang="nl-BE" sz="2400" dirty="0" smtClean="0"/>
              <a:t>Dries </a:t>
            </a:r>
            <a:r>
              <a:rPr lang="nl-BE" sz="2400" dirty="0" err="1"/>
              <a:t>Heyninck</a:t>
            </a:r>
            <a:endParaRPr lang="nl-BE" sz="2400" dirty="0"/>
          </a:p>
          <a:p>
            <a:pPr lvl="1"/>
            <a:r>
              <a:rPr lang="nl-BE" sz="2400" dirty="0" smtClean="0"/>
              <a:t>Joren </a:t>
            </a:r>
            <a:r>
              <a:rPr lang="nl-BE" sz="2400" dirty="0"/>
              <a:t>Van Hemelrijk </a:t>
            </a:r>
            <a:endParaRPr lang="nl-BE" sz="2400" dirty="0"/>
          </a:p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26231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Kadering project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570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 website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Screenschots hier plaatsen </a:t>
            </a:r>
            <a:r>
              <a:rPr lang="nl-BE" dirty="0" err="1" smtClean="0"/>
              <a:t>just</a:t>
            </a:r>
            <a:r>
              <a:rPr lang="nl-BE" dirty="0" smtClean="0"/>
              <a:t> in case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2590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 game/app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Screenschots hier plaatsen </a:t>
            </a:r>
            <a:r>
              <a:rPr lang="nl-BE" dirty="0" err="1" smtClean="0"/>
              <a:t>just</a:t>
            </a:r>
            <a:r>
              <a:rPr lang="nl-BE" dirty="0" smtClean="0"/>
              <a:t> in case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542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Wat kan beter de volgende keer?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042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558248"/>
            <a:ext cx="8229600" cy="1143000"/>
          </a:xfrm>
        </p:spPr>
        <p:txBody>
          <a:bodyPr/>
          <a:lstStyle/>
          <a:p>
            <a:r>
              <a:rPr lang="nl-BE" dirty="0" smtClean="0"/>
              <a:t>Kom maar op met de vragen.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7308564"/>
      </p:ext>
    </p:extLst>
  </p:cSld>
  <p:clrMapOvr>
    <a:masterClrMapping/>
  </p:clrMapOvr>
</p:sld>
</file>

<file path=ppt/theme/theme1.xml><?xml version="1.0" encoding="utf-8"?>
<a:theme xmlns:a="http://schemas.openxmlformats.org/drawingml/2006/main" name="KDGThema">
  <a:themeElements>
    <a:clrScheme name="KdG_huisstijlkleuren">
      <a:dk1>
        <a:srgbClr val="0A2171"/>
      </a:dk1>
      <a:lt1>
        <a:srgbClr val="FFFFFF"/>
      </a:lt1>
      <a:dk2>
        <a:srgbClr val="000000"/>
      </a:dk2>
      <a:lt2>
        <a:srgbClr val="BBCB10"/>
      </a:lt2>
      <a:accent1>
        <a:srgbClr val="D48500"/>
      </a:accent1>
      <a:accent2>
        <a:srgbClr val="E8EB38"/>
      </a:accent2>
      <a:accent3>
        <a:srgbClr val="AB035C"/>
      </a:accent3>
      <a:accent4>
        <a:srgbClr val="00B0C7"/>
      </a:accent4>
      <a:accent5>
        <a:srgbClr val="CF142B"/>
      </a:accent5>
      <a:accent6>
        <a:srgbClr val="A8C4C4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DGThema" id="{EFFEC2DF-F5D5-4F33-B43F-07BBD0F262C5}" vid="{CD90E60C-BD58-4CB9-9C95-CB095784AC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KDGThema</Template>
  <TotalTime>17</TotalTime>
  <Words>66</Words>
  <Application>Microsoft Office PowerPoint</Application>
  <PresentationFormat>Diavoorstelling (4:3)</PresentationFormat>
  <Paragraphs>22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Arial</vt:lpstr>
      <vt:lpstr>Calibri</vt:lpstr>
      <vt:lpstr>KDGThema</vt:lpstr>
      <vt:lpstr>Project Webontwikkeling: Stad Antwerpen</vt:lpstr>
      <vt:lpstr>Wie zijn wij?</vt:lpstr>
      <vt:lpstr>Kadering project</vt:lpstr>
      <vt:lpstr>Demo website</vt:lpstr>
      <vt:lpstr>Demo game/app</vt:lpstr>
      <vt:lpstr>Wat kan beter de volgende keer?</vt:lpstr>
      <vt:lpstr>Kom maar op met de vragen.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Jiska Baeten</dc:creator>
  <cp:lastModifiedBy>Jiska Baeten</cp:lastModifiedBy>
  <cp:revision>12</cp:revision>
  <dcterms:created xsi:type="dcterms:W3CDTF">2016-05-22T15:03:32Z</dcterms:created>
  <dcterms:modified xsi:type="dcterms:W3CDTF">2016-05-22T15:21:08Z</dcterms:modified>
</cp:coreProperties>
</file>