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55" r:id="rId2"/>
    <p:sldId id="607" r:id="rId3"/>
    <p:sldId id="682" r:id="rId4"/>
    <p:sldId id="683" r:id="rId5"/>
    <p:sldId id="684" r:id="rId6"/>
    <p:sldId id="689" r:id="rId7"/>
    <p:sldId id="608" r:id="rId8"/>
    <p:sldId id="685" r:id="rId9"/>
    <p:sldId id="688" r:id="rId10"/>
    <p:sldId id="686" r:id="rId11"/>
    <p:sldId id="687" r:id="rId12"/>
  </p:sldIdLst>
  <p:sldSz cx="12192000" cy="6858000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701-1D03-4C14-93F1-2C7D4F26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Image processing</a:t>
            </a:r>
          </a:p>
          <a:p>
            <a:r>
              <a:rPr lang="en-ZA" dirty="0"/>
              <a:t>Machine learning</a:t>
            </a:r>
          </a:p>
          <a:p>
            <a:pPr lvl="1"/>
            <a:r>
              <a:rPr lang="en-ZA" dirty="0"/>
              <a:t> Character recognition using Neural Networks</a:t>
            </a:r>
          </a:p>
          <a:p>
            <a:pPr lvl="1"/>
            <a:r>
              <a:rPr lang="en-ZA" dirty="0"/>
              <a:t>Final decision making using Probabilistic Graphical Models</a:t>
            </a:r>
          </a:p>
          <a:p>
            <a:r>
              <a:rPr lang="en-ZA" dirty="0"/>
              <a:t>Results and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Online tests impractical due to class size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2" t="9483" r="11231" b="66366"/>
          <a:stretch/>
        </p:blipFill>
        <p:spPr>
          <a:xfrm>
            <a:off x="6536185" y="2377860"/>
            <a:ext cx="3201994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99200" y="1379054"/>
            <a:ext cx="3675964" cy="5232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9054"/>
            <a:ext cx="3672530" cy="519695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721460" y="4414520"/>
            <a:ext cx="1770033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1" y="4490720"/>
            <a:ext cx="1686765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471189"/>
            <a:ext cx="1978564" cy="18651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3759"/>
            <a:ext cx="2237846" cy="45296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3759"/>
            <a:ext cx="193821" cy="462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165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First step is to find the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7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4748"/>
            <a:ext cx="2825488" cy="44422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1" y="12037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Once this is done the bubble locations can be found and processed.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A21995-C246-430F-A665-07BCDEB3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CD5-3104-4140-BDE4-0AD8BBC1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Machine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560F-3192-4796-82BA-5067BC05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2C6C-7DF9-4371-B912-DA251FADB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46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2084</TotalTime>
  <Words>151</Words>
  <Application>Microsoft Office PowerPoint</Application>
  <PresentationFormat>Widescreen</PresentationFormat>
  <Paragraphs>57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System overview</vt:lpstr>
      <vt:lpstr>Image Processing</vt:lpstr>
      <vt:lpstr>PowerPoint Presentation</vt:lpstr>
      <vt:lpstr>Machine learning techniques</vt:lpstr>
      <vt:lpstr>Neural Networks</vt:lpstr>
      <vt:lpstr>Probabilistic Graphical Models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165</cp:revision>
  <cp:lastPrinted>2016-09-12T15:32:41Z</cp:lastPrinted>
  <dcterms:created xsi:type="dcterms:W3CDTF">2016-09-05T09:19:08Z</dcterms:created>
  <dcterms:modified xsi:type="dcterms:W3CDTF">2017-11-07T02:21:02Z</dcterms:modified>
</cp:coreProperties>
</file>