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516" y="-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28EC-0792-46CE-8DAD-0B8708F8154A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E9B84-8511-4C65-8C4E-AEEF8A329A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463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637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859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38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00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715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77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783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791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260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04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6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350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417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09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51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256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48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63EE-4985-4B3F-B7B4-9283C89D4B70}" type="datetimeFigureOut">
              <a:rPr lang="en-ZA" smtClean="0"/>
              <a:t>2017-11-05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793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AED1-5DB1-46C0-969D-F71CB087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Automatic Test Grading Using Image Processing and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7C4E-63C7-4EB0-890C-363A85068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AP Smit</a:t>
            </a:r>
          </a:p>
        </p:txBody>
      </p:sp>
    </p:spTree>
    <p:extLst>
      <p:ext uri="{BB962C8B-B14F-4D97-AF65-F5344CB8AC3E}">
        <p14:creationId xmlns:p14="http://schemas.microsoft.com/office/powerpoint/2010/main" val="199778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B27DB6-C106-431A-A70E-290EA7B5A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1996"/>
          <a:stretch/>
        </p:blipFill>
        <p:spPr>
          <a:xfrm>
            <a:off x="4943885" y="1331632"/>
            <a:ext cx="3730228" cy="519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3" y="1331631"/>
            <a:ext cx="3672530" cy="51969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6" y="1331631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12" y="135273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2679700" y="1612900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1371600" y="474980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6819900" y="4597400"/>
            <a:ext cx="1770033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5133135" y="4749800"/>
            <a:ext cx="1686765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5081187" y="2882900"/>
            <a:ext cx="1880643" cy="1866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A04A-0273-47C0-87B8-12661CA3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Image</a:t>
            </a:r>
            <a:r>
              <a:rPr lang="en-ZA" dirty="0"/>
              <a:t> </a:t>
            </a:r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1002-9AE7-4300-9667-457F439E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683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2A85-326A-4619-86B6-46665638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CDDE-8AB6-4965-8FA7-4980BC15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207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57BD-D12E-4C53-9A1D-D3F1BEB8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Machine learning: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D701-B269-4068-9B10-3C07332F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605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2645-9B60-4241-93B2-70F5469F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Machine Learning: Probabilistic Graphical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2153-2A4C-4472-B4CF-7B1C1359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12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571B-FED1-43A9-8BFD-872CFC63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8A7E-C711-4E1F-A565-FDC88088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057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28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Automatic Test Grading Using Image Processing and Machine Learning Techniques</vt:lpstr>
      <vt:lpstr>Overview</vt:lpstr>
      <vt:lpstr>Image Processing</vt:lpstr>
      <vt:lpstr>PowerPoint Presentation</vt:lpstr>
      <vt:lpstr>Machine learning: Neural Network</vt:lpstr>
      <vt:lpstr>Machine Learning: Probabilistic Graphical Models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Test Grading Using Image Processing and Machine Learning Techniques</dc:title>
  <dc:creator>Smit, AP, Mnr &lt;18183085@sun.ac.za&gt;</dc:creator>
  <cp:lastModifiedBy>Smit, AP, Mnr &lt;18183085@sun.ac.za&gt;</cp:lastModifiedBy>
  <cp:revision>7</cp:revision>
  <dcterms:created xsi:type="dcterms:W3CDTF">2017-11-06T04:21:14Z</dcterms:created>
  <dcterms:modified xsi:type="dcterms:W3CDTF">2017-11-06T05:09:35Z</dcterms:modified>
</cp:coreProperties>
</file>