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55" r:id="rId2"/>
    <p:sldId id="607" r:id="rId3"/>
    <p:sldId id="682" r:id="rId4"/>
    <p:sldId id="683" r:id="rId5"/>
    <p:sldId id="684" r:id="rId6"/>
    <p:sldId id="608" r:id="rId7"/>
    <p:sldId id="681" r:id="rId8"/>
  </p:sldIdLst>
  <p:sldSz cx="12192000" cy="6858000"/>
  <p:notesSz cx="7315200" cy="9601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F337CF"/>
    <a:srgbClr val="249024"/>
    <a:srgbClr val="000000"/>
    <a:srgbClr val="004086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8007" autoAdjust="0"/>
  </p:normalViewPr>
  <p:slideViewPr>
    <p:cSldViewPr snapToGrid="0">
      <p:cViewPr varScale="1">
        <p:scale>
          <a:sx n="68" d="100"/>
          <a:sy n="68" d="100"/>
        </p:scale>
        <p:origin x="10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Image processing</a:t>
            </a:r>
          </a:p>
          <a:p>
            <a:r>
              <a:rPr lang="en-ZA" dirty="0"/>
              <a:t>Machine learning</a:t>
            </a:r>
          </a:p>
          <a:p>
            <a:pPr lvl="1"/>
            <a:r>
              <a:rPr lang="en-ZA" dirty="0"/>
              <a:t>Neural Networks for character recognition</a:t>
            </a:r>
          </a:p>
          <a:p>
            <a:pPr lvl="1"/>
            <a:r>
              <a:rPr lang="en-ZA" dirty="0"/>
              <a:t>Probabilistic graphical model for final decision</a:t>
            </a:r>
          </a:p>
          <a:p>
            <a:r>
              <a:rPr lang="en-ZA" dirty="0"/>
              <a:t>Results and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Online tests impractical due to class size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2" t="9483" r="11231" b="66366"/>
          <a:stretch/>
        </p:blipFill>
        <p:spPr>
          <a:xfrm>
            <a:off x="6536185" y="2377860"/>
            <a:ext cx="3201994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99200" y="1379054"/>
            <a:ext cx="3675964" cy="5232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721460" y="441452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1" y="449072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erosion characteristics of shells and shell fragments are investigated</a:t>
            </a:r>
          </a:p>
          <a:p>
            <a:r>
              <a:rPr lang="en-ZA" dirty="0"/>
              <a:t>The incipient motion of shells and shell fragments has been studied experimentally by researchers (</a:t>
            </a:r>
            <a:r>
              <a:rPr lang="en-ZA" dirty="0" err="1"/>
              <a:t>Dey</a:t>
            </a:r>
            <a:r>
              <a:rPr lang="en-ZA" dirty="0"/>
              <a:t> (2001, 2004))</a:t>
            </a:r>
          </a:p>
          <a:p>
            <a:r>
              <a:rPr lang="en-GB" dirty="0" err="1"/>
              <a:t>Ramsdell</a:t>
            </a:r>
            <a:r>
              <a:rPr lang="en-GB" dirty="0"/>
              <a:t> </a:t>
            </a:r>
            <a:r>
              <a:rPr lang="en-ZA" dirty="0"/>
              <a:t>and </a:t>
            </a:r>
            <a:r>
              <a:rPr lang="en-ZA" dirty="0" err="1"/>
              <a:t>Miedema</a:t>
            </a:r>
            <a:r>
              <a:rPr lang="en-ZA" dirty="0"/>
              <a:t> (2010); </a:t>
            </a:r>
            <a:r>
              <a:rPr lang="en-ZA" dirty="0" err="1"/>
              <a:t>Miedema</a:t>
            </a:r>
            <a:r>
              <a:rPr lang="en-ZA" dirty="0"/>
              <a:t> and </a:t>
            </a:r>
            <a:r>
              <a:rPr lang="en-ZA" dirty="0" err="1"/>
              <a:t>Ramsdell</a:t>
            </a:r>
            <a:r>
              <a:rPr lang="en-ZA" dirty="0"/>
              <a:t> (2011) related findings of the critical shear stress for erosion to a Shields diagram for non-uniform particle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incipient motion, and thus also the erosion of shells and shell fragments, differs from that of equivalent sized sand particles</a:t>
            </a:r>
          </a:p>
          <a:p>
            <a:r>
              <a:rPr lang="en-ZA" dirty="0"/>
              <a:t>Only a small cross-sectional area of a shell is exposed to the horizontal direction of the flow making shells difficult to erode</a:t>
            </a:r>
          </a:p>
          <a:p>
            <a:r>
              <a:rPr lang="en-GB" dirty="0"/>
              <a:t>They have low </a:t>
            </a:r>
            <a:r>
              <a:rPr lang="en-ZA" dirty="0"/>
              <a:t>settling velocities due to their large cross-sectional area:</a:t>
            </a:r>
          </a:p>
          <a:p>
            <a:pPr lvl="1"/>
            <a:r>
              <a:rPr lang="en-ZA" dirty="0"/>
              <a:t>This implies that shells are mostly visible on top of the sand</a:t>
            </a:r>
          </a:p>
          <a:p>
            <a:pPr lvl="1"/>
            <a:r>
              <a:rPr lang="en-ZA" dirty="0"/>
              <a:t>consequently also shielding the finer, more easily erodible sediment such as sand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Shells, Beach, White, Waterfront, Nature, Se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0981" y="5165407"/>
            <a:ext cx="2043124" cy="15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1859</TotalTime>
  <Words>242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Problem statement</vt:lpstr>
      <vt:lpstr>Solution</vt:lpstr>
      <vt:lpstr>Solution</vt:lpstr>
      <vt:lpstr>Introduction</vt:lpstr>
      <vt:lpstr>Introduction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143</cp:revision>
  <cp:lastPrinted>2016-09-12T15:32:41Z</cp:lastPrinted>
  <dcterms:created xsi:type="dcterms:W3CDTF">2016-09-05T09:19:08Z</dcterms:created>
  <dcterms:modified xsi:type="dcterms:W3CDTF">2017-11-06T22:31:13Z</dcterms:modified>
</cp:coreProperties>
</file>