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93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C033-6438-4B0A-82FC-802490CCF637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3CB1-EC44-4B0B-BC2F-DA81DD1DB6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41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6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87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71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12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442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97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6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3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92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6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4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2D96-9D06-475B-8F7A-8034629CEECD}" type="datetimeFigureOut">
              <a:rPr lang="en-ZA" smtClean="0"/>
              <a:t>2017-11-10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AD7C-8B59-4A5A-9BAF-24561213FC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45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80138C7-9CDA-48CA-BDFC-F4BFABB4DB0F}"/>
              </a:ext>
            </a:extLst>
          </p:cNvPr>
          <p:cNvSpPr/>
          <p:nvPr/>
        </p:nvSpPr>
        <p:spPr>
          <a:xfrm>
            <a:off x="304800" y="304800"/>
            <a:ext cx="29413200" cy="2440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7B439A-3576-4163-9180-8FB7577C1229}"/>
              </a:ext>
            </a:extLst>
          </p:cNvPr>
          <p:cNvSpPr/>
          <p:nvPr/>
        </p:nvSpPr>
        <p:spPr>
          <a:xfrm>
            <a:off x="16535401" y="4290997"/>
            <a:ext cx="12367855" cy="90679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A858E1-AFDF-4419-BF02-8A7A970AF165}"/>
              </a:ext>
            </a:extLst>
          </p:cNvPr>
          <p:cNvGrpSpPr/>
          <p:nvPr/>
        </p:nvGrpSpPr>
        <p:grpSpPr>
          <a:xfrm>
            <a:off x="17068783" y="7915238"/>
            <a:ext cx="11894817" cy="5443741"/>
            <a:chOff x="15555487" y="3261832"/>
            <a:chExt cx="11365968" cy="452925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4CFB866-6D10-4C6C-A799-CCDDE33B1007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 bwMode="auto">
            <a:xfrm>
              <a:off x="19190040" y="5667234"/>
              <a:ext cx="289797" cy="1018287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BAEC1693-4550-4D15-9334-F5E162ECA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2281" b="-991"/>
            <a:stretch/>
          </p:blipFill>
          <p:spPr>
            <a:xfrm>
              <a:off x="15555487" y="4383228"/>
              <a:ext cx="1808880" cy="25680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2B8B96-02EF-4FAF-9D70-4FB7C3E74E91}"/>
                </a:ext>
              </a:extLst>
            </p:cNvPr>
            <p:cNvSpPr/>
            <p:nvPr/>
          </p:nvSpPr>
          <p:spPr bwMode="auto">
            <a:xfrm>
              <a:off x="17558188" y="5200949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Image Processing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7B022F-6660-44CA-B179-C2C4798B2470}"/>
                </a:ext>
              </a:extLst>
            </p:cNvPr>
            <p:cNvSpPr/>
            <p:nvPr/>
          </p:nvSpPr>
          <p:spPr bwMode="auto">
            <a:xfrm>
              <a:off x="19479837" y="6219236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Bubble evidence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D280C4-5B69-409F-9E8F-459D204CBD7C}"/>
                </a:ext>
              </a:extLst>
            </p:cNvPr>
            <p:cNvSpPr/>
            <p:nvPr/>
          </p:nvSpPr>
          <p:spPr bwMode="auto">
            <a:xfrm>
              <a:off x="19479838" y="5134621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Character evidence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A08AB5-87B6-45B3-9214-0C30DC6CE4B3}"/>
                </a:ext>
              </a:extLst>
            </p:cNvPr>
            <p:cNvSpPr/>
            <p:nvPr/>
          </p:nvSpPr>
          <p:spPr bwMode="auto">
            <a:xfrm>
              <a:off x="21305511" y="5134621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Neural Network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4C14FB9-9CCA-4F68-A305-CED4978048FC}"/>
                </a:ext>
              </a:extLst>
            </p:cNvPr>
            <p:cNvSpPr/>
            <p:nvPr/>
          </p:nvSpPr>
          <p:spPr bwMode="auto">
            <a:xfrm>
              <a:off x="23349535" y="5595334"/>
              <a:ext cx="1978564" cy="128369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Probabilistic graphical models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A5F2E-E925-48FE-BFE6-FAA3F10B6E0D}"/>
                </a:ext>
              </a:extLst>
            </p:cNvPr>
            <p:cNvSpPr txBox="1"/>
            <p:nvPr/>
          </p:nvSpPr>
          <p:spPr>
            <a:xfrm>
              <a:off x="25521920" y="6006347"/>
              <a:ext cx="1399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effectLst/>
                </a:rPr>
                <a:t>Answers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887E96-4536-46E4-BF9F-CDFF6BB91785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>
              <a:off x="17364367" y="5667234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A3E260-71E0-4691-B459-639B6696D3C0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>
              <a:off x="21111690" y="5600906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EFBA21-D8EB-48EB-9921-F1FA895D6E43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 bwMode="auto">
            <a:xfrm flipV="1">
              <a:off x="21111689" y="6237180"/>
              <a:ext cx="2237846" cy="44834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646BB9-BA8C-4C5C-9CE0-85A4F5E0175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>
              <a:off x="25328099" y="6329513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CA5A571-9871-415E-8FE4-E91A5AEE2F85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 bwMode="auto">
            <a:xfrm>
              <a:off x="22937363" y="5600906"/>
              <a:ext cx="412172" cy="63627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F2597F-233D-4F29-BB0C-E72F12C4CA5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 bwMode="auto">
            <a:xfrm flipV="1">
              <a:off x="19190040" y="5600906"/>
              <a:ext cx="289798" cy="66328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4600303-1102-4A93-817F-C5A3B27E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68"/>
            <a:stretch/>
          </p:blipFill>
          <p:spPr>
            <a:xfrm>
              <a:off x="19688105" y="3769531"/>
              <a:ext cx="1228795" cy="122739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16B680D-E9DE-46D8-BEA4-58195510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6914" y="3848381"/>
              <a:ext cx="1816535" cy="106969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8240761-0FF7-470F-9691-E8B55BDC4D8D}"/>
                </a:ext>
              </a:extLst>
            </p:cNvPr>
            <p:cNvPicPr/>
            <p:nvPr/>
          </p:nvPicPr>
          <p:blipFill rotWithShape="1">
            <a:blip r:embed="rId5"/>
            <a:srcRect l="32494" t="46249" r="65162" b="50357"/>
            <a:stretch/>
          </p:blipFill>
          <p:spPr bwMode="auto">
            <a:xfrm>
              <a:off x="20725043" y="7349262"/>
              <a:ext cx="386646" cy="3357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100AA1E-9B89-4320-91A4-3374E4B57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20225914" y="7380291"/>
              <a:ext cx="393915" cy="3621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8DB042-E396-4534-8F2B-66D5373D3FF8}"/>
                </a:ext>
              </a:extLst>
            </p:cNvPr>
            <p:cNvPicPr/>
            <p:nvPr/>
          </p:nvPicPr>
          <p:blipFill rotWithShape="1">
            <a:blip r:embed="rId5"/>
            <a:srcRect l="29391" t="46088" r="68218" b="50143"/>
            <a:stretch/>
          </p:blipFill>
          <p:spPr bwMode="auto">
            <a:xfrm>
              <a:off x="19310062" y="7349262"/>
              <a:ext cx="394271" cy="36050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AEB91B-54B2-47AC-A1E8-ED4F2CCCCD58}"/>
                </a:ext>
              </a:extLst>
            </p:cNvPr>
            <p:cNvPicPr/>
            <p:nvPr/>
          </p:nvPicPr>
          <p:blipFill rotWithShape="1">
            <a:blip r:embed="rId5"/>
            <a:srcRect l="35064" t="46088" r="61747" b="49155"/>
            <a:stretch/>
          </p:blipFill>
          <p:spPr bwMode="auto">
            <a:xfrm>
              <a:off x="19745440" y="7336088"/>
              <a:ext cx="525959" cy="45499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2B4003-193B-482E-8D2D-4475FF0E0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60" t="3129" r="3423" b="69401"/>
            <a:stretch/>
          </p:blipFill>
          <p:spPr>
            <a:xfrm>
              <a:off x="17678158" y="3261832"/>
              <a:ext cx="1499219" cy="1735093"/>
            </a:xfrm>
            <a:prstGeom prst="rect">
              <a:avLst/>
            </a:prstGeom>
          </p:spPr>
        </p:pic>
        <p:pic>
          <p:nvPicPr>
            <p:cNvPr id="25" name="Picture 2" descr="https://qph.ec.quoracdn.net/main-qimg-f5b43e499fe2ae72249bbb9469d4661e">
              <a:extLst>
                <a:ext uri="{FF2B5EF4-FFF2-40B4-BE49-F238E27FC236}">
                  <a16:creationId xmlns:a16="http://schemas.microsoft.com/office/drawing/2014/main" id="{D6F14942-34BB-4D2B-B679-644A8DE2BD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6"/>
            <a:stretch/>
          </p:blipFill>
          <p:spPr bwMode="auto">
            <a:xfrm>
              <a:off x="23143449" y="3603379"/>
              <a:ext cx="2547628" cy="146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219F36A0-D7EF-4EA7-9844-D3C06B542CA8}"/>
              </a:ext>
            </a:extLst>
          </p:cNvPr>
          <p:cNvSpPr txBox="1">
            <a:spLocks/>
          </p:cNvSpPr>
          <p:nvPr/>
        </p:nvSpPr>
        <p:spPr>
          <a:xfrm>
            <a:off x="1231254" y="1058320"/>
            <a:ext cx="28751211" cy="3624241"/>
          </a:xfrm>
          <a:prstGeom prst="rect">
            <a:avLst/>
          </a:prstGeom>
        </p:spPr>
        <p:txBody>
          <a:bodyPr/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6600" dirty="0"/>
              <a:t>Automatic Test Grading Using Image Processing and Machine Learning Techniques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41FC6-FF65-469B-98FE-F4522DE4615E}"/>
              </a:ext>
            </a:extLst>
          </p:cNvPr>
          <p:cNvSpPr txBox="1"/>
          <p:nvPr/>
        </p:nvSpPr>
        <p:spPr>
          <a:xfrm>
            <a:off x="17022346" y="5297565"/>
            <a:ext cx="1082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System overview</a:t>
            </a:r>
          </a:p>
          <a:p>
            <a:endParaRPr lang="en-ZA" sz="2400" b="1" dirty="0"/>
          </a:p>
          <a:p>
            <a:r>
              <a:rPr lang="en-ZA" sz="2400" dirty="0" err="1"/>
              <a:t>Isentially</a:t>
            </a:r>
            <a:r>
              <a:rPr lang="en-ZA" sz="2400" dirty="0"/>
              <a:t> the system is tasked </a:t>
            </a:r>
            <a:r>
              <a:rPr lang="en-ZA" sz="2400" dirty="0" err="1"/>
              <a:t>woth</a:t>
            </a:r>
            <a:endParaRPr lang="en-Z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2A199E-A8C0-4D85-A967-2F066B674F8B}"/>
              </a:ext>
            </a:extLst>
          </p:cNvPr>
          <p:cNvSpPr/>
          <p:nvPr/>
        </p:nvSpPr>
        <p:spPr>
          <a:xfrm>
            <a:off x="2391304" y="4012793"/>
            <a:ext cx="11462122" cy="86259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EDA641-F39A-4067-8F76-B15FFD387E77}"/>
              </a:ext>
            </a:extLst>
          </p:cNvPr>
          <p:cNvSpPr txBox="1"/>
          <p:nvPr/>
        </p:nvSpPr>
        <p:spPr>
          <a:xfrm>
            <a:off x="3495258" y="5171383"/>
            <a:ext cx="100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System overview</a:t>
            </a:r>
          </a:p>
          <a:p>
            <a:endParaRPr lang="en-ZA" sz="2400" b="1" dirty="0"/>
          </a:p>
          <a:p>
            <a:r>
              <a:rPr lang="en-ZA" sz="2400" dirty="0" err="1"/>
              <a:t>Isentially</a:t>
            </a:r>
            <a:r>
              <a:rPr lang="en-ZA" sz="2400" dirty="0"/>
              <a:t> the system is tasked </a:t>
            </a:r>
            <a:r>
              <a:rPr lang="en-ZA" sz="2400" dirty="0" err="1"/>
              <a:t>woth</a:t>
            </a:r>
            <a:endParaRPr lang="en-Z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73DA3A-27AD-4814-964D-F948866FE390}"/>
              </a:ext>
            </a:extLst>
          </p:cNvPr>
          <p:cNvSpPr/>
          <p:nvPr/>
        </p:nvSpPr>
        <p:spPr>
          <a:xfrm>
            <a:off x="3513115" y="13627097"/>
            <a:ext cx="9143820" cy="67116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3F6AFC-B9A7-44E2-A411-D681101C3C71}"/>
              </a:ext>
            </a:extLst>
          </p:cNvPr>
          <p:cNvGrpSpPr/>
          <p:nvPr/>
        </p:nvGrpSpPr>
        <p:grpSpPr>
          <a:xfrm>
            <a:off x="4046496" y="17251338"/>
            <a:ext cx="8794093" cy="4029195"/>
            <a:chOff x="15555487" y="3261832"/>
            <a:chExt cx="11365968" cy="452925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1D4C70-B0ED-4DAC-B89B-F3EAEB00279B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auto">
            <a:xfrm>
              <a:off x="19190040" y="5667234"/>
              <a:ext cx="289797" cy="1018287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58" name="Content Placeholder 4">
              <a:extLst>
                <a:ext uri="{FF2B5EF4-FFF2-40B4-BE49-F238E27FC236}">
                  <a16:creationId xmlns:a16="http://schemas.microsoft.com/office/drawing/2014/main" id="{ECCEC914-6888-499E-A408-AE112CE75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2281" b="-991"/>
            <a:stretch/>
          </p:blipFill>
          <p:spPr>
            <a:xfrm>
              <a:off x="15555487" y="4383228"/>
              <a:ext cx="1808880" cy="2568011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52E3462-F5B4-4549-9970-99659ED5C58E}"/>
                </a:ext>
              </a:extLst>
            </p:cNvPr>
            <p:cNvSpPr/>
            <p:nvPr/>
          </p:nvSpPr>
          <p:spPr bwMode="auto">
            <a:xfrm>
              <a:off x="17558188" y="5200949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Image Processing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0B0BFA4-35A7-4EC8-9D00-39EA26E56215}"/>
                </a:ext>
              </a:extLst>
            </p:cNvPr>
            <p:cNvSpPr/>
            <p:nvPr/>
          </p:nvSpPr>
          <p:spPr bwMode="auto">
            <a:xfrm>
              <a:off x="19479837" y="6219236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Bubble evidence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127A86D-3232-406A-B661-81A7E0D8F290}"/>
                </a:ext>
              </a:extLst>
            </p:cNvPr>
            <p:cNvSpPr/>
            <p:nvPr/>
          </p:nvSpPr>
          <p:spPr bwMode="auto">
            <a:xfrm>
              <a:off x="19479838" y="5134621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Character evidence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AC7C1CB-4437-430B-BCF1-C5AE96202B7E}"/>
                </a:ext>
              </a:extLst>
            </p:cNvPr>
            <p:cNvSpPr/>
            <p:nvPr/>
          </p:nvSpPr>
          <p:spPr bwMode="auto">
            <a:xfrm>
              <a:off x="21305511" y="5134621"/>
              <a:ext cx="1631852" cy="93257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Neural Network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69C206B-BE66-4C85-845F-11BD8F9BBA55}"/>
                </a:ext>
              </a:extLst>
            </p:cNvPr>
            <p:cNvSpPr/>
            <p:nvPr/>
          </p:nvSpPr>
          <p:spPr bwMode="auto">
            <a:xfrm>
              <a:off x="23349535" y="5595334"/>
              <a:ext cx="1978564" cy="128369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Z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Probabilistic graphical models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F2C23F-CC7F-46B7-A313-436F2700B2D2}"/>
                </a:ext>
              </a:extLst>
            </p:cNvPr>
            <p:cNvSpPr txBox="1"/>
            <p:nvPr/>
          </p:nvSpPr>
          <p:spPr>
            <a:xfrm>
              <a:off x="25521920" y="6006347"/>
              <a:ext cx="1399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effectLst/>
                </a:rPr>
                <a:t>Answers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A9A94DA-A496-4F8A-BAC2-4410233AB35B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 bwMode="auto">
            <a:xfrm>
              <a:off x="17364367" y="5667234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05A199A-0939-427D-BB20-DC245548B571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 bwMode="auto">
            <a:xfrm>
              <a:off x="21111690" y="5600906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7B26BF7-60E5-49B0-9FBB-AFD770099897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 bwMode="auto">
            <a:xfrm flipV="1">
              <a:off x="21111689" y="6237180"/>
              <a:ext cx="2237846" cy="44834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C68880-5EAC-4385-8D1D-4FE5EA7497D5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 bwMode="auto">
            <a:xfrm>
              <a:off x="25328099" y="6329513"/>
              <a:ext cx="193821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5BB2B39-B7CD-4D97-B13B-E45043F9EF67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 bwMode="auto">
            <a:xfrm>
              <a:off x="22937363" y="5600906"/>
              <a:ext cx="412172" cy="63627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D52CE6-19EE-4F17-9AA4-601FF109A8A1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 bwMode="auto">
            <a:xfrm flipV="1">
              <a:off x="19190040" y="5600906"/>
              <a:ext cx="289798" cy="66328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95F0C3D-50CA-41B5-B032-BCBCD5718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68"/>
            <a:stretch/>
          </p:blipFill>
          <p:spPr>
            <a:xfrm>
              <a:off x="19688105" y="3769531"/>
              <a:ext cx="1228795" cy="122739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B90D16E-D5A0-415A-BAA3-C346852E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6914" y="3848381"/>
              <a:ext cx="1816535" cy="106969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D824978-0F2A-4070-9ABB-966B3B1C4239}"/>
                </a:ext>
              </a:extLst>
            </p:cNvPr>
            <p:cNvPicPr/>
            <p:nvPr/>
          </p:nvPicPr>
          <p:blipFill rotWithShape="1">
            <a:blip r:embed="rId5"/>
            <a:srcRect l="32494" t="46249" r="65162" b="50357"/>
            <a:stretch/>
          </p:blipFill>
          <p:spPr bwMode="auto">
            <a:xfrm>
              <a:off x="20725043" y="7349262"/>
              <a:ext cx="386646" cy="33575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6B06932-C9C5-434B-903B-9599B8A63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20225914" y="7380291"/>
              <a:ext cx="393915" cy="36214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17F5C87-7CE9-4835-8477-937E01B98124}"/>
                </a:ext>
              </a:extLst>
            </p:cNvPr>
            <p:cNvPicPr/>
            <p:nvPr/>
          </p:nvPicPr>
          <p:blipFill rotWithShape="1">
            <a:blip r:embed="rId5"/>
            <a:srcRect l="29391" t="46088" r="68218" b="50143"/>
            <a:stretch/>
          </p:blipFill>
          <p:spPr bwMode="auto">
            <a:xfrm>
              <a:off x="19310062" y="7349262"/>
              <a:ext cx="394271" cy="36050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6E53AA8-775F-43B4-8282-BA09C8246C59}"/>
                </a:ext>
              </a:extLst>
            </p:cNvPr>
            <p:cNvPicPr/>
            <p:nvPr/>
          </p:nvPicPr>
          <p:blipFill rotWithShape="1">
            <a:blip r:embed="rId5"/>
            <a:srcRect l="35064" t="46088" r="61747" b="49155"/>
            <a:stretch/>
          </p:blipFill>
          <p:spPr bwMode="auto">
            <a:xfrm>
              <a:off x="19745440" y="7336088"/>
              <a:ext cx="525959" cy="45499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3BEF5A1-00B5-4CB3-B683-2B160AB18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60" t="3129" r="3423" b="69401"/>
            <a:stretch/>
          </p:blipFill>
          <p:spPr>
            <a:xfrm>
              <a:off x="17678158" y="3261832"/>
              <a:ext cx="1499219" cy="1735093"/>
            </a:xfrm>
            <a:prstGeom prst="rect">
              <a:avLst/>
            </a:prstGeom>
          </p:spPr>
        </p:pic>
        <p:pic>
          <p:nvPicPr>
            <p:cNvPr id="78" name="Picture 2" descr="https://qph.ec.quoracdn.net/main-qimg-f5b43e499fe2ae72249bbb9469d4661e">
              <a:extLst>
                <a:ext uri="{FF2B5EF4-FFF2-40B4-BE49-F238E27FC236}">
                  <a16:creationId xmlns:a16="http://schemas.microsoft.com/office/drawing/2014/main" id="{F50EFD94-F978-4609-8DCE-0783EB0AC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6"/>
            <a:stretch/>
          </p:blipFill>
          <p:spPr bwMode="auto">
            <a:xfrm>
              <a:off x="23143449" y="3603379"/>
              <a:ext cx="2547628" cy="146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5266AC3-A8BB-4877-9373-4F933D313328}"/>
              </a:ext>
            </a:extLst>
          </p:cNvPr>
          <p:cNvSpPr txBox="1"/>
          <p:nvPr/>
        </p:nvSpPr>
        <p:spPr>
          <a:xfrm>
            <a:off x="4194859" y="14639832"/>
            <a:ext cx="799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System overview</a:t>
            </a:r>
          </a:p>
          <a:p>
            <a:endParaRPr lang="en-ZA" sz="2400" b="1" dirty="0"/>
          </a:p>
          <a:p>
            <a:r>
              <a:rPr lang="en-ZA" sz="2400" dirty="0" err="1"/>
              <a:t>Isentially</a:t>
            </a:r>
            <a:r>
              <a:rPr lang="en-ZA" sz="2400" dirty="0"/>
              <a:t> the system is tasked </a:t>
            </a:r>
            <a:r>
              <a:rPr lang="en-ZA" sz="2400" dirty="0" err="1"/>
              <a:t>woth</a:t>
            </a:r>
            <a:endParaRPr lang="en-ZA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2BFAEC2-6767-462C-B913-9ECA5DA3D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8" y="1110212"/>
            <a:ext cx="6309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Smit, AP, Mnr &lt;18183085@sun.ac.za&gt;</dc:creator>
  <cp:lastModifiedBy>Smit, AP, Mnr &lt;18183085@sun.ac.za&gt;</cp:lastModifiedBy>
  <cp:revision>5</cp:revision>
  <dcterms:created xsi:type="dcterms:W3CDTF">2017-11-10T17:24:14Z</dcterms:created>
  <dcterms:modified xsi:type="dcterms:W3CDTF">2017-11-10T17:58:58Z</dcterms:modified>
</cp:coreProperties>
</file>