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55" r:id="rId2"/>
    <p:sldId id="607" r:id="rId3"/>
    <p:sldId id="682" r:id="rId4"/>
    <p:sldId id="683" r:id="rId5"/>
    <p:sldId id="684" r:id="rId6"/>
    <p:sldId id="608" r:id="rId7"/>
    <p:sldId id="685" r:id="rId8"/>
  </p:sldIdLst>
  <p:sldSz cx="12192000" cy="6858000"/>
  <p:notesSz cx="7315200" cy="9601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086"/>
    <a:srgbClr val="C00000"/>
    <a:srgbClr val="F337CF"/>
    <a:srgbClr val="249024"/>
    <a:srgbClr val="000000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Image processing</a:t>
            </a:r>
          </a:p>
          <a:p>
            <a:r>
              <a:rPr lang="en-ZA" dirty="0"/>
              <a:t>Machine learning</a:t>
            </a:r>
          </a:p>
          <a:p>
            <a:pPr lvl="1"/>
            <a:r>
              <a:rPr lang="en-ZA" dirty="0"/>
              <a:t>Neural Networks for character recognition</a:t>
            </a:r>
          </a:p>
          <a:p>
            <a:pPr lvl="1"/>
            <a:r>
              <a:rPr lang="en-ZA" dirty="0"/>
              <a:t>Probabilistic graphical model for final decision</a:t>
            </a:r>
          </a:p>
          <a:p>
            <a:r>
              <a:rPr lang="en-ZA" dirty="0"/>
              <a:t>Results and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Online tests impractical due to class size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2" t="9483" r="11231" b="66366"/>
          <a:stretch/>
        </p:blipFill>
        <p:spPr>
          <a:xfrm>
            <a:off x="6536185" y="2377860"/>
            <a:ext cx="3201994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99200" y="1379054"/>
            <a:ext cx="3675964" cy="5232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721460" y="441452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1" y="449072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6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4748"/>
            <a:ext cx="2825488" cy="44422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1" y="1203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Once this is done the bubble locations can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A21995-C246-430F-A665-07BCDEB3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1960</TotalTime>
  <Words>122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Image Processing</vt:lpstr>
      <vt:lpstr>PowerPoint Presentation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155</cp:revision>
  <cp:lastPrinted>2016-09-12T15:32:41Z</cp:lastPrinted>
  <dcterms:created xsi:type="dcterms:W3CDTF">2016-09-05T09:19:08Z</dcterms:created>
  <dcterms:modified xsi:type="dcterms:W3CDTF">2017-11-07T00:13:54Z</dcterms:modified>
</cp:coreProperties>
</file>