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0" r:id="rId2"/>
    <p:sldId id="258" r:id="rId3"/>
    <p:sldId id="259" r:id="rId4"/>
    <p:sldId id="256" r:id="rId5"/>
    <p:sldId id="265" r:id="rId6"/>
    <p:sldId id="266" r:id="rId7"/>
    <p:sldId id="257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6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nl-B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0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Vulnerability Analysis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nl-BE"/>
              <a:t>Armitage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nl-BE"/>
              <a:t>G</a:t>
            </a:r>
            <a:r>
              <a:rPr lang="nl-BE" altLang="en-US"/>
              <a:t>rafische management tool voor cyberaanvallen</a:t>
            </a:r>
          </a:p>
          <a:p>
            <a:r>
              <a:rPr lang="x-none" altLang="nl-BE"/>
              <a:t>T</a:t>
            </a:r>
            <a:r>
              <a:rPr lang="nl-BE" altLang="en-US"/>
              <a:t>oont de kwetsbaarheden in een systeem</a:t>
            </a:r>
          </a:p>
          <a:p>
            <a:r>
              <a:rPr lang="x-none" altLang="nl-BE"/>
              <a:t>H</a:t>
            </a:r>
            <a:r>
              <a:rPr lang="nl-BE" altLang="en-US"/>
              <a:t>oe deze </a:t>
            </a:r>
            <a:r>
              <a:rPr lang="nl-BE" altLang="en-US">
                <a:sym typeface="+mn-ea"/>
              </a:rPr>
              <a:t>kwetsbaarheden </a:t>
            </a:r>
            <a:r>
              <a:rPr lang="nl-BE" altLang="en-US"/>
              <a:t>misbruik</a:t>
            </a:r>
            <a:r>
              <a:rPr lang="x-none" altLang="nl-BE"/>
              <a:t>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20" y="5718810"/>
            <a:ext cx="470471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nl-BE"/>
              <a:t>Armitage attacks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913795" y="1732449"/>
          <a:ext cx="1035367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5"/>
                <a:gridCol w="3451225"/>
                <a:gridCol w="3451225"/>
              </a:tblGrid>
              <a:tr h="3810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Categorie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Exploitable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Exploit</a:t>
                      </a: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FTP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Exploitable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vsftpd_234_backdoor</a:t>
                      </a: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IRC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Exploitable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unreal_ircd_3281_backdoor</a:t>
                      </a: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Misc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Exploitable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java_rmi_server</a:t>
                      </a: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Samba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Exploitable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usermap_script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20" y="5718810"/>
            <a:ext cx="4704715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nl-BE" dirty="0" smtClean="0"/>
              <a:t>Con</a:t>
            </a:r>
            <a:r>
              <a:rPr lang="nl-BE" altLang="nl-BE" dirty="0"/>
              <a:t>c</a:t>
            </a:r>
            <a:r>
              <a:rPr lang="x-none" altLang="nl-BE" dirty="0" smtClean="0"/>
              <a:t>lusie</a:t>
            </a:r>
            <a:endParaRPr lang="x-none" alt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nl-BE" dirty="0"/>
              <a:t>Is ons systeem veilig?</a:t>
            </a:r>
          </a:p>
          <a:p>
            <a:r>
              <a:rPr lang="x-none" altLang="nl-BE" dirty="0"/>
              <a:t>Nessus &gt; OpenVAS</a:t>
            </a:r>
          </a:p>
          <a:p>
            <a:r>
              <a:rPr lang="x-none" altLang="nl-BE" dirty="0"/>
              <a:t>Armitage = krachtig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nl-BE"/>
              <a:t>Inhoud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732280"/>
            <a:ext cx="10353675" cy="4485640"/>
          </a:xfrm>
        </p:spPr>
        <p:txBody>
          <a:bodyPr>
            <a:normAutofit fontScale="97500" lnSpcReduction="10000"/>
          </a:bodyPr>
          <a:lstStyle/>
          <a:p>
            <a:r>
              <a:rPr lang="x-none" altLang="nl-BE"/>
              <a:t>Nessus</a:t>
            </a:r>
          </a:p>
          <a:p>
            <a:pPr lvl="1"/>
            <a:r>
              <a:rPr lang="x-none" altLang="nl-BE" sz="1800"/>
              <a:t>Wat is Nessus</a:t>
            </a:r>
          </a:p>
          <a:p>
            <a:pPr lvl="1"/>
            <a:r>
              <a:rPr lang="x-none" altLang="nl-BE" sz="1800"/>
              <a:t>Metasploitable OS scan</a:t>
            </a:r>
          </a:p>
          <a:p>
            <a:r>
              <a:rPr lang="x-none" altLang="nl-BE"/>
              <a:t>OpenVAS scan</a:t>
            </a:r>
          </a:p>
          <a:p>
            <a:pPr lvl="1"/>
            <a:r>
              <a:rPr lang="x-none" altLang="nl-BE" sz="1800"/>
              <a:t>Wat is OpenVAS</a:t>
            </a:r>
          </a:p>
          <a:p>
            <a:pPr lvl="1"/>
            <a:r>
              <a:rPr lang="x-none" altLang="nl-BE" sz="1800"/>
              <a:t>Metasploitable OS scan</a:t>
            </a:r>
          </a:p>
          <a:p>
            <a:r>
              <a:rPr lang="x-none" altLang="nl-BE"/>
              <a:t>Nessus VS OpenVAS</a:t>
            </a:r>
          </a:p>
          <a:p>
            <a:r>
              <a:rPr lang="x-none" altLang="nl-BE"/>
              <a:t>Armitage</a:t>
            </a:r>
          </a:p>
          <a:p>
            <a:pPr lvl="1"/>
            <a:r>
              <a:rPr lang="x-none" altLang="nl-BE"/>
              <a:t>Wat is Armitage</a:t>
            </a:r>
          </a:p>
          <a:p>
            <a:pPr lvl="1"/>
            <a:r>
              <a:rPr lang="x-none" altLang="nl-BE"/>
              <a:t>Metasploitable OS scan</a:t>
            </a:r>
          </a:p>
          <a:p>
            <a:pPr lvl="0"/>
            <a:r>
              <a:rPr lang="x-none" altLang="nl-BE" sz="2000"/>
              <a:t>Conclusie</a:t>
            </a:r>
          </a:p>
          <a:p>
            <a:pPr lvl="1"/>
            <a:endParaRPr lang="x-none" altLang="nl-B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nl-BE"/>
              <a:t>Nessus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nl-BE"/>
              <a:t>K</a:t>
            </a:r>
            <a:r>
              <a:rPr lang="nl-BE"/>
              <a:t>wetsbaarheidsscanner</a:t>
            </a:r>
          </a:p>
          <a:p>
            <a:r>
              <a:rPr lang="x-none" altLang="nl-BE"/>
              <a:t>Één van de beste</a:t>
            </a:r>
          </a:p>
          <a:p>
            <a:r>
              <a:rPr lang="x-none" altLang="nl-BE"/>
              <a:t>Rijkgevulde database -&gt; CVE</a:t>
            </a:r>
          </a:p>
          <a:p>
            <a:r>
              <a:rPr lang="x-none" altLang="nl-BE"/>
              <a:t>Rapportmechanisme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105" y="5824855"/>
            <a:ext cx="285686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nl-BE"/>
              <a:t>Nessus scan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914400" y="1732915"/>
          <a:ext cx="10353675" cy="398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9"/>
                <a:gridCol w="2588419"/>
                <a:gridCol w="2588418"/>
                <a:gridCol w="2588419"/>
              </a:tblGrid>
              <a:tr h="53530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CVE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Wat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Probleem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x-none"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Oplossing</a:t>
                      </a:r>
                    </a:p>
                  </a:txBody>
                  <a:tcPr marL="68580" marR="68580" marT="0" marB="0"/>
                </a:tc>
              </a:tr>
              <a:tr h="344805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CVE-1999-0618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Rexecd of remote execution service loopt op poort 512 en zorgt ervoor dat een gebruiker van op afstand commando’s kan sturen naar de OS.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Het wachtwoord wordt niet geëncrypteerd bij het sturen naar de OS.De service vertrouwd sommige hosts en IP’s blindelings.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De rexecd of remote execution service uitzetten en de Firewall configureren zodat TCP over poort 512 niet mogelijk is 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105" y="5824855"/>
            <a:ext cx="285686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nl-BE"/>
              <a:t>Nessus scan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914400" y="1732915"/>
          <a:ext cx="10353675" cy="398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9"/>
                <a:gridCol w="2588419"/>
                <a:gridCol w="2588418"/>
                <a:gridCol w="2588419"/>
              </a:tblGrid>
              <a:tr h="53530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CVE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Wat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Probleem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x-none"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Oplossing</a:t>
                      </a:r>
                    </a:p>
                  </a:txBody>
                  <a:tcPr marL="68580" marR="68580" marT="0" marB="0"/>
                </a:tc>
              </a:tr>
              <a:tr h="344805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CVE-1999-0651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Rlogin of remote login is een nuttige software voor Linux waarbij een gebruiker over een netwerk kan inloggen op een andere computer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Het wachtwoord wordt niet geëncrypteerd bij het sturen naar de OS.Mogelijkheid om authenticatie te omzeilen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Verwijder de 'login' lijn in /etc/inetd.conf en herstart het proces</a:t>
                      </a:r>
                    </a:p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Deactiveer de functie en gebruik SSH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105" y="5824855"/>
            <a:ext cx="285686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nl-BE"/>
              <a:t>Nessus scan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914400" y="1732915"/>
          <a:ext cx="10353675" cy="398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9"/>
                <a:gridCol w="2588419"/>
                <a:gridCol w="2588418"/>
                <a:gridCol w="2588419"/>
              </a:tblGrid>
              <a:tr h="535305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CVE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Wat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Probleem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x-none" sz="2000" b="0" u="none">
                          <a:solidFill>
                            <a:srgbClr val="FFFFFF"/>
                          </a:solidFill>
                          <a:highlight>
                            <a:srgbClr val="4F81BD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Oplossing</a:t>
                      </a:r>
                    </a:p>
                  </a:txBody>
                  <a:tcPr marL="68580" marR="68580" marT="0" marB="0"/>
                </a:tc>
              </a:tr>
              <a:tr h="344805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CVE-2008-0166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OpenSSL </a:t>
                      </a:r>
                      <a:r>
                        <a:rPr lang="x-none"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is een </a:t>
                      </a: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opensource-implementatie van het SSL/TLS protocol.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Er wordt een verouderde versie van OpenSSL gebruikt. Deze versie genereert voorspelbare nummers waardoor het gemakkelijk wordt voor een hacker om dit te "brute forcen".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sz="2000" b="0" u="non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w Cen MT" charset="0"/>
                          <a:ea typeface="Tw Cen MT" charset="0"/>
                          <a:cs typeface="Tw Cen MT" charset="0"/>
                        </a:rPr>
                        <a:t>OpenSSL updaten naar de nieuwste versie.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105" y="5824855"/>
            <a:ext cx="2856865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nl-BE"/>
              <a:t>OpenVAS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nl-BE">
                <a:sym typeface="+mn-ea"/>
              </a:rPr>
              <a:t>K</a:t>
            </a:r>
            <a:r>
              <a:rPr lang="nl-BE">
                <a:sym typeface="+mn-ea"/>
              </a:rPr>
              <a:t>wetsbaarheidsscanner</a:t>
            </a:r>
          </a:p>
          <a:p>
            <a:r>
              <a:rPr lang="x-none" altLang="nl-BE"/>
              <a:t>Open-source</a:t>
            </a:r>
          </a:p>
          <a:p>
            <a:r>
              <a:rPr lang="x-none" altLang="nl-BE"/>
              <a:t>Gratis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410" y="5348605"/>
            <a:ext cx="347599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nl-BE"/>
              <a:t>OpenVAS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830" indent="0">
              <a:buNone/>
            </a:pPr>
            <a:r>
              <a:rPr lang="nl-BE" altLang="en-US" dirty="0"/>
              <a:t>1.Possible Backdoor: </a:t>
            </a:r>
            <a:r>
              <a:rPr lang="nl-BE" altLang="en-US" dirty="0" err="1"/>
              <a:t>Ingreslock</a:t>
            </a:r>
            <a:endParaRPr lang="nl-BE" altLang="en-US" dirty="0"/>
          </a:p>
          <a:p>
            <a:pPr marL="450215" lvl="1" indent="0">
              <a:buNone/>
            </a:pPr>
            <a:r>
              <a:rPr lang="x-none" altLang="nl-BE" dirty="0"/>
              <a:t>Systeem overnemen mogelijk door 'backdoor'</a:t>
            </a:r>
          </a:p>
          <a:p>
            <a:pPr marL="36830" indent="0">
              <a:buNone/>
            </a:pPr>
            <a:r>
              <a:rPr lang="nl-BE" altLang="en-US" dirty="0"/>
              <a:t>2.Distcc remote code </a:t>
            </a:r>
            <a:r>
              <a:rPr lang="nl-BE" altLang="en-US" dirty="0" err="1"/>
              <a:t>execution</a:t>
            </a:r>
            <a:endParaRPr lang="nl-BE" altLang="en-US" dirty="0"/>
          </a:p>
          <a:p>
            <a:pPr marL="450215" lvl="1" indent="0">
              <a:buNone/>
            </a:pPr>
            <a:r>
              <a:rPr lang="x-none" altLang="nl-BE" dirty="0"/>
              <a:t>distcc niet goed geconfigureerd</a:t>
            </a:r>
          </a:p>
          <a:p>
            <a:pPr marL="450215" lvl="1" indent="0">
              <a:buNone/>
            </a:pPr>
            <a:r>
              <a:rPr lang="x-none" altLang="nl-BE" dirty="0"/>
              <a:t>distcc configureren</a:t>
            </a:r>
          </a:p>
          <a:p>
            <a:pPr marL="36830" indent="0">
              <a:buNone/>
            </a:pPr>
            <a:r>
              <a:rPr lang="nl-BE" altLang="en-US" dirty="0"/>
              <a:t>3.PostgreSQL </a:t>
            </a:r>
            <a:r>
              <a:rPr lang="nl-BE" altLang="en-US" dirty="0" err="1"/>
              <a:t>weak</a:t>
            </a:r>
            <a:r>
              <a:rPr lang="nl-BE" altLang="en-US" dirty="0"/>
              <a:t> password</a:t>
            </a:r>
          </a:p>
          <a:p>
            <a:pPr marL="450215" lvl="1" indent="0">
              <a:buNone/>
            </a:pPr>
            <a:r>
              <a:rPr lang="nl-BE" altLang="en-US" dirty="0" err="1"/>
              <a:t>PostgreSQL</a:t>
            </a:r>
            <a:r>
              <a:rPr lang="nl-BE" altLang="en-US" dirty="0"/>
              <a:t> gebruikt het standaard wachtwoord </a:t>
            </a:r>
          </a:p>
          <a:p>
            <a:pPr marL="450215" lvl="1" indent="0">
              <a:buNone/>
            </a:pPr>
            <a:r>
              <a:rPr lang="x-none" altLang="nl-BE" dirty="0" smtClean="0"/>
              <a:t>Wach</a:t>
            </a:r>
            <a:r>
              <a:rPr lang="nl-BE" altLang="nl-BE" dirty="0" smtClean="0"/>
              <a:t>t</a:t>
            </a:r>
            <a:r>
              <a:rPr lang="x-none" altLang="nl-BE" dirty="0" smtClean="0"/>
              <a:t>woord </a:t>
            </a:r>
            <a:r>
              <a:rPr lang="x-none" altLang="nl-BE" dirty="0"/>
              <a:t>wijzigen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410" y="5348605"/>
            <a:ext cx="347599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nl-BE"/>
              <a:t>Nessus VS OpenVAS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nl-BE"/>
              <a:t>U</a:t>
            </a:r>
            <a:r>
              <a:rPr lang="nl-BE" altLang="en-US"/>
              <a:t>iterlijk</a:t>
            </a:r>
          </a:p>
          <a:p>
            <a:pPr lvl="1"/>
            <a:r>
              <a:rPr lang="x-none" altLang="nl-BE"/>
              <a:t>+ Nessus</a:t>
            </a:r>
          </a:p>
          <a:p>
            <a:pPr lvl="1"/>
            <a:r>
              <a:rPr lang="x-none" altLang="nl-BE"/>
              <a:t>- OpenVAS</a:t>
            </a:r>
          </a:p>
          <a:p>
            <a:pPr lvl="0"/>
            <a:r>
              <a:rPr lang="x-none" altLang="nl-BE"/>
              <a:t>Scan -&gt; aantal gevonden kwetsbaarheden</a:t>
            </a:r>
          </a:p>
          <a:p>
            <a:pPr lvl="1"/>
            <a:r>
              <a:rPr lang="x-none" altLang="nl-BE"/>
              <a:t>+ Nessus</a:t>
            </a:r>
          </a:p>
          <a:p>
            <a:pPr lvl="1"/>
            <a:r>
              <a:rPr lang="x-none" altLang="nl-BE"/>
              <a:t>- OpenVAS</a:t>
            </a:r>
          </a:p>
          <a:p>
            <a:pPr lvl="0"/>
            <a:r>
              <a:rPr lang="x-none" altLang="nl-BE"/>
              <a:t>Rapport (Niet het rapportmechanisme)</a:t>
            </a:r>
          </a:p>
          <a:p>
            <a:pPr lvl="1"/>
            <a:r>
              <a:rPr lang="x-none" altLang="nl-BE"/>
              <a:t>+ Nessus</a:t>
            </a:r>
          </a:p>
          <a:p>
            <a:pPr lvl="1"/>
            <a:r>
              <a:rPr lang="x-none" altLang="nl-BE"/>
              <a:t>- OpenVAS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TM04033929[[fn=Leisteen]]</Template>
  <TotalTime>1</TotalTime>
  <Words>343</Words>
  <Application>Microsoft Office PowerPoint</Application>
  <PresentationFormat>Breedbeeld</PresentationFormat>
  <Paragraphs>94</Paragraphs>
  <Slides>12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Calibri</vt:lpstr>
      <vt:lpstr>Calisto MT</vt:lpstr>
      <vt:lpstr>Trebuchet MS</vt:lpstr>
      <vt:lpstr>Tw Cen MT</vt:lpstr>
      <vt:lpstr>Wingdings 2</vt:lpstr>
      <vt:lpstr>Leisteen</vt:lpstr>
      <vt:lpstr>Vulnerability Analysis</vt:lpstr>
      <vt:lpstr>Inhoud</vt:lpstr>
      <vt:lpstr>Nessus</vt:lpstr>
      <vt:lpstr>Nessus scan</vt:lpstr>
      <vt:lpstr>Nessus scan</vt:lpstr>
      <vt:lpstr>Nessus scan</vt:lpstr>
      <vt:lpstr>OpenVAS</vt:lpstr>
      <vt:lpstr>OpenVAS scan</vt:lpstr>
      <vt:lpstr>Nessus VS OpenVAS</vt:lpstr>
      <vt:lpstr>Armitage</vt:lpstr>
      <vt:lpstr>Armitage attacks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driesvuylsteke@outlook.com</dc:creator>
  <cp:lastModifiedBy>dries</cp:lastModifiedBy>
  <cp:revision>10</cp:revision>
  <dcterms:created xsi:type="dcterms:W3CDTF">2016-05-27T09:39:55Z</dcterms:created>
  <dcterms:modified xsi:type="dcterms:W3CDTF">2016-05-30T12:00:38Z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2067-10.1.0.5503</vt:lpwstr>
  </property>
</Properties>
</file>