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Cryptografie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31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874"/>
            <a:ext cx="12182524" cy="62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190"/>
            <a:ext cx="12357300" cy="45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8" y="1019895"/>
            <a:ext cx="10825558" cy="47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" y="700215"/>
            <a:ext cx="10806238" cy="55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0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11</TotalTime>
  <Words>1</Words>
  <Application>Microsoft Office PowerPoint</Application>
  <PresentationFormat>Breedbeeld</PresentationFormat>
  <Paragraphs>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Leisteen</vt:lpstr>
      <vt:lpstr>Cryptografie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driesvuylsteke@outlook.com</dc:creator>
  <cp:lastModifiedBy>driesvuylsteke@outlook.com</cp:lastModifiedBy>
  <cp:revision>4</cp:revision>
  <dcterms:created xsi:type="dcterms:W3CDTF">2016-05-26T14:53:47Z</dcterms:created>
  <dcterms:modified xsi:type="dcterms:W3CDTF">2016-05-27T08:50:10Z</dcterms:modified>
</cp:coreProperties>
</file>