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0" r:id="rId3"/>
    <p:sldId id="258" r:id="rId4"/>
    <p:sldId id="259" r:id="rId5"/>
    <p:sldId id="256" r:id="rId6"/>
    <p:sldId id="265" r:id="rId7"/>
    <p:sldId id="266" r:id="rId8"/>
    <p:sldId id="257" r:id="rId9"/>
    <p:sldId id="267" r:id="rId10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nl-B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Vulnerability Analysis</a:t>
            </a:r>
            <a:endParaRPr lang="nl-BE" dirty="0" smtClean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nl-BE"/>
              <a:t>Armitage</a:t>
            </a:r>
            <a:endParaRPr lang="x-none" alt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nl-BE"/>
              <a:t>G</a:t>
            </a:r>
            <a:r>
              <a:rPr lang="nl-BE" altLang="en-US"/>
              <a:t>rafische management tool voor cyberaanvallen</a:t>
            </a:r>
            <a:endParaRPr lang="nl-BE" altLang="en-US"/>
          </a:p>
          <a:p>
            <a:r>
              <a:rPr lang="x-none" altLang="nl-BE"/>
              <a:t>T</a:t>
            </a:r>
            <a:r>
              <a:rPr lang="nl-BE" altLang="en-US"/>
              <a:t>oont de kwetsbaarheden in een systeem</a:t>
            </a:r>
            <a:endParaRPr lang="nl-BE" altLang="en-US"/>
          </a:p>
          <a:p>
            <a:r>
              <a:rPr lang="x-none" altLang="nl-BE"/>
              <a:t>H</a:t>
            </a:r>
            <a:r>
              <a:rPr lang="nl-BE" altLang="en-US"/>
              <a:t>oe deze </a:t>
            </a:r>
            <a:r>
              <a:rPr lang="nl-BE" altLang="en-US">
                <a:sym typeface="+mn-ea"/>
              </a:rPr>
              <a:t>kwetsbaarheden </a:t>
            </a:r>
            <a:r>
              <a:rPr lang="nl-BE" altLang="en-US"/>
              <a:t>misbruik</a:t>
            </a:r>
            <a:r>
              <a:rPr lang="x-none" altLang="nl-BE"/>
              <a:t>en</a:t>
            </a:r>
            <a:endParaRPr lang="x-none" alt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4720" y="5718810"/>
            <a:ext cx="470471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nl-BE"/>
              <a:t>Armitage attacks</a:t>
            </a:r>
            <a:endParaRPr lang="x-none" altLang="nl-BE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913795" y="1732449"/>
          <a:ext cx="1035367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/>
                <a:gridCol w="3451225"/>
                <a:gridCol w="3451225"/>
              </a:tblGrid>
              <a:tr h="3810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Categorie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  <a:tr h="3810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FTP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vsftpd_234_backdoor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  <a:tr h="3810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IRC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unreal_ircd_3281_backdoor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  <a:tr h="3810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Misc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java_rmi_server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  <a:tr h="3810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Samba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usermap_script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4720" y="5718810"/>
            <a:ext cx="470471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nl-BE"/>
              <a:t>Conlusie</a:t>
            </a:r>
            <a:endParaRPr lang="x-none" alt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nl-BE"/>
              <a:t>Is ons systeem veilig?</a:t>
            </a:r>
            <a:endParaRPr lang="x-none" altLang="nl-BE"/>
          </a:p>
          <a:p>
            <a:r>
              <a:rPr lang="x-none" altLang="nl-BE"/>
              <a:t>Nessus &gt; OpenVAS</a:t>
            </a:r>
            <a:endParaRPr lang="x-none" altLang="nl-BE"/>
          </a:p>
          <a:p>
            <a:r>
              <a:rPr lang="x-none" altLang="nl-BE"/>
              <a:t>Armitage = krachtig</a:t>
            </a:r>
            <a:endParaRPr lang="x-none" alt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nl-BE"/>
              <a:t>Inhoud</a:t>
            </a:r>
            <a:endParaRPr lang="x-none" altLang="nl-B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32280"/>
            <a:ext cx="10353675" cy="4485640"/>
          </a:xfrm>
        </p:spPr>
        <p:txBody>
          <a:bodyPr>
            <a:normAutofit fontScale="90000"/>
          </a:bodyPr>
          <a:p>
            <a:r>
              <a:rPr lang="x-none" altLang="nl-BE"/>
              <a:t>Nessus</a:t>
            </a:r>
            <a:endParaRPr lang="x-none" altLang="nl-BE"/>
          </a:p>
          <a:p>
            <a:pPr lvl="1"/>
            <a:r>
              <a:rPr lang="x-none" altLang="nl-BE" sz="1800"/>
              <a:t>Wat is Nessus</a:t>
            </a:r>
            <a:endParaRPr lang="x-none" altLang="nl-BE" sz="1800"/>
          </a:p>
          <a:p>
            <a:pPr lvl="1"/>
            <a:r>
              <a:rPr lang="x-none" altLang="nl-BE" sz="1800"/>
              <a:t>Metasploitable OS scan</a:t>
            </a:r>
            <a:endParaRPr lang="x-none" altLang="nl-BE" sz="1800"/>
          </a:p>
          <a:p>
            <a:r>
              <a:rPr lang="x-none" altLang="nl-BE"/>
              <a:t>OpenVAS scan</a:t>
            </a:r>
            <a:endParaRPr lang="x-none" altLang="nl-BE"/>
          </a:p>
          <a:p>
            <a:pPr lvl="1"/>
            <a:r>
              <a:rPr lang="x-none" altLang="nl-BE" sz="1800"/>
              <a:t>Wat is OpenVAS</a:t>
            </a:r>
            <a:endParaRPr lang="x-none" altLang="nl-BE" sz="1800"/>
          </a:p>
          <a:p>
            <a:pPr lvl="1"/>
            <a:r>
              <a:rPr lang="x-none" altLang="nl-BE" sz="1800"/>
              <a:t>Metasploitable OS scan</a:t>
            </a:r>
            <a:endParaRPr lang="x-none" altLang="nl-BE" sz="1800"/>
          </a:p>
          <a:p>
            <a:r>
              <a:rPr lang="x-none" altLang="nl-BE"/>
              <a:t>Nessus VS OpenVAS</a:t>
            </a:r>
            <a:endParaRPr lang="x-none" altLang="nl-BE"/>
          </a:p>
          <a:p>
            <a:r>
              <a:rPr lang="x-none" altLang="nl-BE"/>
              <a:t>Armitage</a:t>
            </a:r>
            <a:endParaRPr lang="x-none" altLang="nl-BE"/>
          </a:p>
          <a:p>
            <a:pPr lvl="1"/>
            <a:r>
              <a:rPr lang="x-none" altLang="nl-BE"/>
              <a:t>Wat is Armitage</a:t>
            </a:r>
            <a:endParaRPr lang="x-none" altLang="nl-BE"/>
          </a:p>
          <a:p>
            <a:pPr lvl="1"/>
            <a:r>
              <a:rPr lang="x-none" altLang="nl-BE"/>
              <a:t>Metasploitable OS scan</a:t>
            </a:r>
            <a:endParaRPr lang="x-none" altLang="nl-BE"/>
          </a:p>
          <a:p>
            <a:pPr lvl="0"/>
            <a:r>
              <a:rPr lang="x-none" altLang="nl-BE" sz="2000"/>
              <a:t>Conclusie</a:t>
            </a:r>
            <a:endParaRPr lang="x-none" altLang="nl-BE" sz="2000"/>
          </a:p>
          <a:p>
            <a:pPr lvl="1"/>
            <a:endParaRPr lang="x-none" altLang="nl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Nessus</a:t>
            </a:r>
            <a:endParaRPr lang="x-none" alt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nl-BE"/>
              <a:t>K</a:t>
            </a:r>
            <a:r>
              <a:rPr lang="nl-BE"/>
              <a:t>wetsbaarheidsscanner</a:t>
            </a:r>
            <a:endParaRPr lang="nl-BE"/>
          </a:p>
          <a:p>
            <a:r>
              <a:rPr lang="x-none" altLang="nl-BE"/>
              <a:t>Één van de beste</a:t>
            </a:r>
            <a:endParaRPr lang="x-none" altLang="nl-BE"/>
          </a:p>
          <a:p>
            <a:r>
              <a:rPr lang="x-none" altLang="nl-BE"/>
              <a:t>Rijkgevulde database -&gt; CVE</a:t>
            </a:r>
            <a:endParaRPr lang="x-none" altLang="nl-BE"/>
          </a:p>
          <a:p>
            <a:r>
              <a:rPr lang="x-none" altLang="nl-BE"/>
              <a:t>Rapportmechanisme </a:t>
            </a:r>
            <a:endParaRPr lang="x-none" alt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2105" y="5824855"/>
            <a:ext cx="285686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nl-BE"/>
              <a:t>Nessus scan</a:t>
            </a:r>
            <a:endParaRPr lang="x-none" altLang="nl-BE"/>
          </a:p>
        </p:txBody>
      </p:sp>
      <p:graphicFrame>
        <p:nvGraphicFramePr>
          <p:cNvPr id="11" name="Content Placeholder 10"/>
          <p:cNvGraphicFramePr/>
          <p:nvPr>
            <p:ph idx="1"/>
          </p:nvPr>
        </p:nvGraphicFramePr>
        <p:xfrm>
          <a:off x="914400" y="1732915"/>
          <a:ext cx="10353675" cy="39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/>
                <a:gridCol w="2588419"/>
                <a:gridCol w="2588418"/>
                <a:gridCol w="2588419"/>
              </a:tblGrid>
              <a:tr h="5353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Wat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Probleem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x-none"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Oplossing</a:t>
                      </a:r>
                      <a:endParaRPr lang="x-none"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  <a:tr h="34480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CVE-1999-0618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Rexecd of remote execution service loopt op poort 512 en zorgt ervoor dat een gebruiker van op afstand commando’s kan sturen naar de OS.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Het wachtwoord wordt niet geëncrypteerd bij het sturen naar de OS.</a:t>
                      </a: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De service vertrouwd sommige hosts en IP’s blindelings.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De rexecd of remote execution service uitzetten en de Firewall configureren zodat TCP over poort 512 niet mogelijk is 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2105" y="5824855"/>
            <a:ext cx="285686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nl-BE"/>
              <a:t>Nessus scan</a:t>
            </a:r>
            <a:endParaRPr lang="x-none" altLang="nl-BE"/>
          </a:p>
        </p:txBody>
      </p:sp>
      <p:graphicFrame>
        <p:nvGraphicFramePr>
          <p:cNvPr id="11" name="Content Placeholder 10"/>
          <p:cNvGraphicFramePr/>
          <p:nvPr>
            <p:ph idx="1"/>
          </p:nvPr>
        </p:nvGraphicFramePr>
        <p:xfrm>
          <a:off x="914400" y="1732915"/>
          <a:ext cx="10353675" cy="39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/>
                <a:gridCol w="2588419"/>
                <a:gridCol w="2588418"/>
                <a:gridCol w="2588419"/>
              </a:tblGrid>
              <a:tr h="5353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Wat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Probleem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x-none"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Oplossing</a:t>
                      </a:r>
                      <a:endParaRPr lang="x-none"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  <a:tr h="34480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CVE-1999-0651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Rlogin of remote login is een nuttige software voor Linux waarbij een gebruiker over een netwerk kan inloggen op een andere computer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Het wachtwoord wordt niet geëncrypteerd bij het sturen naar de OS.</a:t>
                      </a: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Mogelijkheid om authenticatie te omzeilen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Verwijder de 'login' lijn in /etc/inetd.conf en herstart het proces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Deactiveer de functie en gebruik SSH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2105" y="5824855"/>
            <a:ext cx="285686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nl-BE"/>
              <a:t>Nessus scan</a:t>
            </a:r>
            <a:endParaRPr lang="x-none" altLang="nl-BE"/>
          </a:p>
        </p:txBody>
      </p:sp>
      <p:graphicFrame>
        <p:nvGraphicFramePr>
          <p:cNvPr id="11" name="Content Placeholder 10"/>
          <p:cNvGraphicFramePr/>
          <p:nvPr>
            <p:ph idx="1"/>
          </p:nvPr>
        </p:nvGraphicFramePr>
        <p:xfrm>
          <a:off x="914400" y="1732915"/>
          <a:ext cx="10353675" cy="39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/>
                <a:gridCol w="2588419"/>
                <a:gridCol w="2588418"/>
                <a:gridCol w="2588419"/>
              </a:tblGrid>
              <a:tr h="5353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Wat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Probleem</a:t>
                      </a:r>
                      <a:endParaRPr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x-none"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Oplossing</a:t>
                      </a:r>
                      <a:endParaRPr lang="x-none" sz="2000" b="0" u="none">
                        <a:solidFill>
                          <a:srgbClr val="FFFFFF"/>
                        </a:solidFill>
                        <a:highlight>
                          <a:srgbClr val="4F81BD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  <a:tr h="34480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CVE-2008-0166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OpenSSL </a:t>
                      </a:r>
                      <a:r>
                        <a:rPr lang="x-none"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is een </a:t>
                      </a: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opensource-implementatie van het SSL/TLS protocol.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Er wordt een verouderde versie van OpenSSL gebruikt. Deze versie genereert voorspelbare nummers waardoor het gemakkelijk wordt voor een hacker om dit te "brute forcen".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OpenSSL updaten naar de nieuwste versie.</a:t>
                      </a:r>
                      <a:endParaRPr sz="20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w Cen MT" charset="0"/>
                        <a:ea typeface="Tw Cen MT" charset="0"/>
                        <a:cs typeface="Tw Cen MT" charset="0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2105" y="5824855"/>
            <a:ext cx="285686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OpenVAS</a:t>
            </a:r>
            <a:endParaRPr lang="x-none" alt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nl-BE">
                <a:sym typeface="+mn-ea"/>
              </a:rPr>
              <a:t>K</a:t>
            </a:r>
            <a:r>
              <a:rPr lang="nl-BE">
                <a:sym typeface="+mn-ea"/>
              </a:rPr>
              <a:t>wetsbaarheidsscanner</a:t>
            </a:r>
            <a:endParaRPr lang="nl-BE">
              <a:sym typeface="+mn-ea"/>
            </a:endParaRPr>
          </a:p>
          <a:p>
            <a:r>
              <a:rPr lang="x-none" altLang="nl-BE"/>
              <a:t>Open-source</a:t>
            </a:r>
            <a:endParaRPr lang="x-none" altLang="nl-BE"/>
          </a:p>
          <a:p>
            <a:r>
              <a:rPr lang="x-none" altLang="nl-BE"/>
              <a:t>Gratis</a:t>
            </a:r>
            <a:endParaRPr lang="x-none" alt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7410" y="5348605"/>
            <a:ext cx="347599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nl-BE"/>
              <a:t>OpenVAS scan</a:t>
            </a:r>
            <a:endParaRPr lang="x-none" alt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6830" indent="0">
              <a:buNone/>
            </a:pPr>
            <a:r>
              <a:rPr lang="nl-BE" altLang="en-US"/>
              <a:t>1.Possible Backdoor: Ingreslock</a:t>
            </a:r>
            <a:endParaRPr lang="nl-BE" altLang="en-US"/>
          </a:p>
          <a:p>
            <a:pPr marL="450215" lvl="1" indent="0">
              <a:buNone/>
            </a:pPr>
            <a:r>
              <a:rPr lang="x-none" altLang="nl-BE"/>
              <a:t>Systeem overnemen mogelijk door 'backdoor'</a:t>
            </a:r>
            <a:endParaRPr lang="x-none" altLang="nl-BE"/>
          </a:p>
          <a:p>
            <a:pPr marL="36830" indent="0">
              <a:buNone/>
            </a:pPr>
            <a:r>
              <a:rPr lang="nl-BE" altLang="en-US"/>
              <a:t>2.Distcc remote code execution</a:t>
            </a:r>
            <a:endParaRPr lang="nl-BE" altLang="en-US"/>
          </a:p>
          <a:p>
            <a:pPr marL="450215" lvl="1" indent="0">
              <a:buNone/>
            </a:pPr>
            <a:r>
              <a:rPr lang="x-none" altLang="nl-BE"/>
              <a:t>distcc niet goed geconfigureerd</a:t>
            </a:r>
            <a:endParaRPr lang="x-none" altLang="nl-BE"/>
          </a:p>
          <a:p>
            <a:pPr marL="450215" lvl="1" indent="0">
              <a:buNone/>
            </a:pPr>
            <a:r>
              <a:rPr lang="x-none" altLang="nl-BE"/>
              <a:t>distcc configureren</a:t>
            </a:r>
            <a:endParaRPr lang="x-none" altLang="nl-BE"/>
          </a:p>
          <a:p>
            <a:pPr marL="36830" indent="0">
              <a:buNone/>
            </a:pPr>
            <a:r>
              <a:rPr lang="nl-BE" altLang="en-US"/>
              <a:t>3.PostgreSQL weak password</a:t>
            </a:r>
            <a:endParaRPr lang="nl-BE" altLang="en-US"/>
          </a:p>
          <a:p>
            <a:pPr marL="450215" lvl="1" indent="0">
              <a:buNone/>
            </a:pPr>
            <a:r>
              <a:rPr lang="nl-BE" altLang="en-US"/>
              <a:t>PostgreSQL gebruikt het standaard wachtwoord </a:t>
            </a:r>
            <a:endParaRPr lang="nl-BE" altLang="en-US"/>
          </a:p>
          <a:p>
            <a:pPr marL="450215" lvl="1" indent="0">
              <a:buNone/>
            </a:pPr>
            <a:r>
              <a:rPr lang="x-none" altLang="nl-BE"/>
              <a:t>Wachrwoord wijzigen</a:t>
            </a:r>
            <a:endParaRPr lang="x-none" alt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7410" y="5348605"/>
            <a:ext cx="347599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nl-BE"/>
              <a:t>Nessus VS OpenVAS</a:t>
            </a:r>
            <a:endParaRPr lang="x-none" alt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nl-BE"/>
              <a:t>U</a:t>
            </a:r>
            <a:r>
              <a:rPr lang="nl-BE" altLang="en-US"/>
              <a:t>iterlijk</a:t>
            </a:r>
            <a:endParaRPr lang="nl-BE" altLang="en-US"/>
          </a:p>
          <a:p>
            <a:pPr lvl="1"/>
            <a:r>
              <a:rPr lang="x-none" altLang="nl-BE"/>
              <a:t>+ Nessus</a:t>
            </a:r>
            <a:endParaRPr lang="x-none" altLang="nl-BE"/>
          </a:p>
          <a:p>
            <a:pPr lvl="1"/>
            <a:r>
              <a:rPr lang="x-none" altLang="nl-BE"/>
              <a:t>- OpenVAS</a:t>
            </a:r>
            <a:endParaRPr lang="x-none" altLang="nl-BE"/>
          </a:p>
          <a:p>
            <a:pPr lvl="0"/>
            <a:r>
              <a:rPr lang="x-none" altLang="nl-BE"/>
              <a:t>Scan -&gt; aantal gevonden kwetsbaarheden</a:t>
            </a:r>
            <a:endParaRPr lang="x-none" altLang="nl-BE"/>
          </a:p>
          <a:p>
            <a:pPr lvl="1"/>
            <a:r>
              <a:rPr lang="x-none" altLang="nl-BE"/>
              <a:t>+ Nessus</a:t>
            </a:r>
            <a:endParaRPr lang="x-none" altLang="nl-BE"/>
          </a:p>
          <a:p>
            <a:pPr lvl="1"/>
            <a:r>
              <a:rPr lang="x-none" altLang="nl-BE"/>
              <a:t>- OpenVAS</a:t>
            </a:r>
            <a:endParaRPr lang="x-none" altLang="nl-BE"/>
          </a:p>
          <a:p>
            <a:pPr lvl="0"/>
            <a:r>
              <a:rPr lang="x-none" altLang="nl-BE"/>
              <a:t>Rapport (Niet het rapportmechanisme)</a:t>
            </a:r>
            <a:endParaRPr lang="x-none" altLang="nl-BE"/>
          </a:p>
          <a:p>
            <a:pPr lvl="1"/>
            <a:r>
              <a:rPr lang="x-none" altLang="nl-BE"/>
              <a:t>+ Nessus</a:t>
            </a:r>
            <a:endParaRPr lang="x-none" altLang="nl-BE"/>
          </a:p>
          <a:p>
            <a:pPr lvl="1"/>
            <a:r>
              <a:rPr lang="x-none" altLang="nl-BE"/>
              <a:t>- OpenVAS</a:t>
            </a:r>
            <a:endParaRPr lang="x-none" altLang="nl-B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0</TotalTime>
  <Words>2223</Words>
  <Application>Kingsoft Office WPP</Application>
  <PresentationFormat>Breedbeeld</PresentationFormat>
  <Paragraphs>152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Leisteen</vt:lpstr>
      <vt:lpstr>Cryptografie</vt:lpstr>
      <vt:lpstr>PowerPoint 演示文稿</vt:lpstr>
      <vt:lpstr>PowerPoint 演示文稿</vt:lpstr>
      <vt:lpstr>PowerPoint 演示文稿</vt:lpstr>
      <vt:lpstr>Nessus scan</vt:lpstr>
      <vt:lpstr>Nessus scan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driesvuylsteke@outlook.com</dc:creator>
  <cp:lastModifiedBy>timothy</cp:lastModifiedBy>
  <cp:revision>7</cp:revision>
  <dcterms:created xsi:type="dcterms:W3CDTF">2016-05-27T09:39:55Z</dcterms:created>
  <dcterms:modified xsi:type="dcterms:W3CDTF">2016-05-27T09:39:55Z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2067-10.1.0.5503</vt:lpwstr>
  </property>
</Properties>
</file>