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3E320-9494-794C-8087-E7ADA40DA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F1A0E-FEE6-1E43-ACEA-E5EC5A65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ED1AE-7379-D549-808D-4054BE96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CACD94-3C3F-814E-AA12-0A336871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C04A5-66E4-794A-A2E1-B9AB194C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3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504B8-FDD6-0943-A6CD-381EDF6F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F953DD-410C-2F45-B3D8-714DF04CB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EB119-1DE1-FE42-A543-E000A21C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B36BB-02C2-5840-AD93-416F5F8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0079-6495-FE4F-9462-87A875DC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9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FEA6D2-13DD-1741-9E33-F2252F40C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A2BB4B-6540-DB48-927F-BA9D7700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83E4E-122D-6840-BBDC-D20FAB9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C6B81-57C8-1B4B-A0A2-95122B2D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F025C-0234-7B45-91ED-DDD62E54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37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3ED3B-1F18-4B4B-8154-3B6D92D7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8184C-98C8-9B47-986B-F99FE10D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74F14-4AFC-D94B-8DC4-51E885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8A491-91BC-4741-9888-7BD16A68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4E999-350E-A54C-984A-C022BDE2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72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6C64B-9FA7-8943-B906-998FB98C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A3F3B-8ED0-AA4A-A7E0-BBB9093B0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F091D-9646-4243-8ED7-1630FA0F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8B34E-5D90-0540-89E6-F711DF20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58C17-E3D6-6746-8B73-DFDA1A83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0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03F6-F09F-4F4F-9A93-917B5F8C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4E667-ABA9-5141-8C75-35F75CA2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ECECC9-E102-7040-9E7A-EA2FCDACD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F1F5AB-7A89-6F45-8F55-7181CCEB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15803-1B05-9C41-BC83-337839E9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494BA-D1B7-7A49-A87B-4659ED79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2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AD431-8A34-2547-8D90-69658A0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11CB26-BB86-E44D-8CC1-8689053DE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1EE699-7C9F-4444-B3CB-440B7CD2B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53064C-2DA9-AB45-B5C5-F44DFE60C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31A79B-1D47-0940-9282-4A47D127F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3C0142-1802-1F42-B177-7CE90A46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35E460-7CAE-9D40-955A-42944BC3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311EEC-26CC-4A41-A33F-E0E6737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4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2F912-F83F-C041-A591-32C14FE5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B71B5-53D6-8C4C-8261-8D8F72A3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0F2414-2A83-4B4A-8FA7-5F8D88B1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BB92D0-1D8A-B84F-B08A-2365C063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4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25AD6A-3CC8-5944-890D-98F1E4C1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45E75E-ACBA-354D-996F-54169B28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DFD7C-FC73-C446-AD55-5D122CC8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4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88CEF-BEFB-104A-BE22-74A850EC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AFBBA-E4E5-434C-B7D8-B534480A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C548E6-11BC-C24F-81D7-23BAC837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6CE787-51C5-6F45-89C6-C645050A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8EFCB-AF7A-1A46-A4B2-3191E3A3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D5F9E7-03D4-2F4C-92FB-CE898490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8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79413-D8B0-554E-ABD5-5278117B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45C43B-7E52-DB48-8697-C465C70F5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D04EF0-8F47-3C46-9E03-7A390C6B7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72555-076A-694C-9AE2-CD962915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07AC05-8FFA-FF4A-A99C-5B6D5CCC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DEB8B-7501-614A-853F-B27A1478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79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0BBEA8-58D0-D24B-91BA-1F1DF0F5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42E17D-55EC-7441-885F-CE18F531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799849-A981-0E49-9E29-CAA2B5545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0378-3820-9F49-8E57-97AA0767C7B6}" type="datetimeFigureOut"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3705E-5B66-A746-84F4-84692A351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CD65B-A95E-2844-8A6C-C3E027C2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C78C-EB9E-2741-BD7E-5F510C760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73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8269A-13C4-8346-967B-71B6E3DFD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3329AB-C9B3-8347-8BFA-0F31699AB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13E780-6D29-234B-9D9B-A72A0758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0" y="0"/>
            <a:ext cx="11690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BA32D-4BE5-9747-B14C-6E3784C8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5ED18-CE7B-8A40-98CB-1B83CE82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27DAD4-B269-B84D-BBA8-F3421BEB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0" y="0"/>
            <a:ext cx="11690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6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EBD20-1FC4-3742-821D-7C42E005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5FCD0-3DDE-A14A-9702-0B4C512B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B078B0-1571-8248-B1BD-67F6A271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0" y="0"/>
            <a:ext cx="11690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8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536DC-6485-A24B-909F-823E3BEC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B1BCE-E7B3-7040-9B50-D3F7E21A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202686-4CA2-6F4F-8D79-827DE369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0" y="0"/>
            <a:ext cx="11690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605CE-06A5-794E-B368-6DB4C57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40FC28-60AF-504A-A7CB-4DA2B80F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398D4B-B49F-A54C-9B74-42B6D68F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0" y="0"/>
            <a:ext cx="11690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4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E9ABD-71F4-554B-A8F2-48DA375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FDCD4-93F4-AA41-AFFE-96723728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641588-0588-7B46-8405-57CEF044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0" y="0"/>
            <a:ext cx="11690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F2202-9243-9F4C-A623-584503E9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DBCBD-93F6-D14F-97F1-F1C5D744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923229-FA0A-BD43-B6E6-65E6B32C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0" y="0"/>
            <a:ext cx="11690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3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Grand écran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2023-11-29T21:38:15Z</dcterms:created>
  <dcterms:modified xsi:type="dcterms:W3CDTF">2023-11-29T21:39:21Z</dcterms:modified>
</cp:coreProperties>
</file>