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3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0B95C80-D8C9-44A0-90D8-6C6BBB4232DE}"/>
              </a:ext>
            </a:extLst>
          </p:cNvPr>
          <p:cNvGrpSpPr/>
          <p:nvPr/>
        </p:nvGrpSpPr>
        <p:grpSpPr>
          <a:xfrm>
            <a:off x="-3597" y="0"/>
            <a:ext cx="9144000" cy="6858000"/>
            <a:chOff x="-3597" y="0"/>
            <a:chExt cx="9144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21315C-26CA-44F4-9907-19DAA5D95E96}"/>
                </a:ext>
              </a:extLst>
            </p:cNvPr>
            <p:cNvSpPr/>
            <p:nvPr/>
          </p:nvSpPr>
          <p:spPr>
            <a:xfrm>
              <a:off x="-3597" y="0"/>
              <a:ext cx="91440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Welcome </a:t>
              </a:r>
              <a:r>
                <a:rPr lang="en-US" altLang="zh-CN" sz="8000" b="1" dirty="0">
                  <a:solidFill>
                    <a:srgbClr val="FE4F51"/>
                  </a:solidFill>
                  <a:latin typeface="Arial Black" panose="020B0A04020102020204" pitchFamily="34" charset="0"/>
                </a:rPr>
                <a:t>to</a:t>
              </a:r>
              <a:endParaRPr lang="zh-CN" altLang="en-US" sz="8000" b="1" dirty="0">
                <a:solidFill>
                  <a:srgbClr val="FE4F5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4391AE-26A8-453A-A053-C97E7E30C8F4}"/>
                </a:ext>
              </a:extLst>
            </p:cNvPr>
            <p:cNvSpPr/>
            <p:nvPr/>
          </p:nvSpPr>
          <p:spPr>
            <a:xfrm>
              <a:off x="107504" y="116632"/>
              <a:ext cx="8856984" cy="432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E4F51"/>
                  </a:solidFill>
                </a:rPr>
                <a:t>Hello</a:t>
              </a:r>
              <a:endParaRPr lang="zh-CN" altLang="en-US" dirty="0">
                <a:solidFill>
                  <a:srgbClr val="FE4F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CB5024A-F3C3-42A7-957C-034EFE2A2405}"/>
              </a:ext>
            </a:extLst>
          </p:cNvPr>
          <p:cNvGrpSpPr/>
          <p:nvPr/>
        </p:nvGrpSpPr>
        <p:grpSpPr>
          <a:xfrm>
            <a:off x="-3597" y="0"/>
            <a:ext cx="9144000" cy="6858000"/>
            <a:chOff x="-3597" y="0"/>
            <a:chExt cx="9144000" cy="6858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79F396-559F-4BDA-B867-F77D14BCE27C}"/>
                </a:ext>
              </a:extLst>
            </p:cNvPr>
            <p:cNvSpPr/>
            <p:nvPr/>
          </p:nvSpPr>
          <p:spPr>
            <a:xfrm>
              <a:off x="-3597" y="0"/>
              <a:ext cx="9144000" cy="685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Welcome </a:t>
              </a:r>
              <a:r>
                <a:rPr lang="en-US" altLang="zh-CN" sz="8000" b="1" dirty="0">
                  <a:solidFill>
                    <a:srgbClr val="FE4F51"/>
                  </a:solidFill>
                  <a:latin typeface="Arial Black" panose="020B0A04020102020204" pitchFamily="34" charset="0"/>
                </a:rPr>
                <a:t>to</a:t>
              </a:r>
              <a:endParaRPr lang="zh-CN" altLang="en-US" sz="8000" b="1" dirty="0">
                <a:solidFill>
                  <a:srgbClr val="FE4F5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17D66B4-3CE7-4435-8468-2A1FB8A98889}"/>
                </a:ext>
              </a:extLst>
            </p:cNvPr>
            <p:cNvSpPr/>
            <p:nvPr/>
          </p:nvSpPr>
          <p:spPr>
            <a:xfrm>
              <a:off x="107504" y="116632"/>
              <a:ext cx="8856984" cy="432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E4F51"/>
                  </a:solidFill>
                </a:rPr>
                <a:t>Hello</a:t>
              </a:r>
              <a:endParaRPr lang="zh-CN" altLang="en-US" dirty="0">
                <a:solidFill>
                  <a:srgbClr val="FE4F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19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444781C-7B28-4A36-B006-4DF7AD691642}"/>
              </a:ext>
            </a:extLst>
          </p:cNvPr>
          <p:cNvGrpSpPr/>
          <p:nvPr/>
        </p:nvGrpSpPr>
        <p:grpSpPr>
          <a:xfrm>
            <a:off x="-3597" y="380674"/>
            <a:ext cx="9147597" cy="6096652"/>
            <a:chOff x="-3597" y="380674"/>
            <a:chExt cx="9147597" cy="6096652"/>
          </a:xfrm>
        </p:grpSpPr>
        <p:pic>
          <p:nvPicPr>
            <p:cNvPr id="5" name="图片 4" descr="图片包含 室内, 桌子, 玩具, 项目&#10;&#10;描述已自动生成">
              <a:extLst>
                <a:ext uri="{FF2B5EF4-FFF2-40B4-BE49-F238E27FC236}">
                  <a16:creationId xmlns:a16="http://schemas.microsoft.com/office/drawing/2014/main" id="{E3AD55C0-6122-493C-863F-99A2AC39D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0674"/>
              <a:ext cx="9144000" cy="609665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93AFDD-FC8F-4532-B2A1-B7FCE035AAC8}"/>
                </a:ext>
              </a:extLst>
            </p:cNvPr>
            <p:cNvSpPr/>
            <p:nvPr/>
          </p:nvSpPr>
          <p:spPr>
            <a:xfrm>
              <a:off x="-3597" y="380674"/>
              <a:ext cx="9147597" cy="609665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0" b="1" dirty="0">
                <a:solidFill>
                  <a:srgbClr val="FE4F5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35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全屏显示(4:3)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 Cheng</dc:creator>
  <cp:lastModifiedBy>Ming Cheng</cp:lastModifiedBy>
  <cp:revision>3</cp:revision>
  <dcterms:created xsi:type="dcterms:W3CDTF">2020-04-06T16:22:22Z</dcterms:created>
  <dcterms:modified xsi:type="dcterms:W3CDTF">2020-04-06T16:43:58Z</dcterms:modified>
</cp:coreProperties>
</file>