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314" r:id="rId5"/>
    <p:sldId id="317" r:id="rId6"/>
    <p:sldId id="318" r:id="rId7"/>
    <p:sldId id="315" r:id="rId8"/>
    <p:sldId id="31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BD04548-BD0D-40D7-B98C-064D889547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58A9290-8FDF-4C06-9448-655B7AD31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5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A5ED78-E3D3-F778-7EBD-3836515CE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54" y="0"/>
            <a:ext cx="6438092" cy="6470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455AC-E118-7A2F-54B4-E60BE6243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>
                <a:solidFill>
                  <a:schemeClr val="tx2">
                    <a:lumMod val="10000"/>
                  </a:schemeClr>
                </a:solidFill>
              </a:rPr>
              <a:t>Praktikum</a:t>
            </a:r>
            <a:br>
              <a:rPr lang="en-US" b="1">
                <a:solidFill>
                  <a:schemeClr val="tx2">
                    <a:lumMod val="10000"/>
                  </a:schemeClr>
                </a:solidFill>
              </a:rPr>
            </a:br>
            <a:r>
              <a:rPr lang="en-US" b="1">
                <a:solidFill>
                  <a:schemeClr val="tx2">
                    <a:lumMod val="10000"/>
                  </a:schemeClr>
                </a:solidFill>
              </a:rPr>
              <a:t>PEMROGRAMAN WEB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4875C-C597-74E6-4AEA-BD62E7811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947610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10000"/>
                  </a:schemeClr>
                </a:solidFill>
              </a:rPr>
              <a:t>TEKNOLOGI INFORMASI</a:t>
            </a:r>
          </a:p>
          <a:p>
            <a:r>
              <a:rPr lang="en-US" b="1">
                <a:solidFill>
                  <a:schemeClr val="tx2">
                    <a:lumMod val="10000"/>
                  </a:schemeClr>
                </a:solidFill>
              </a:rPr>
              <a:t>UNIVERSITAS LAMBUNG MANGKURAT</a:t>
            </a:r>
          </a:p>
        </p:txBody>
      </p:sp>
    </p:spTree>
    <p:extLst>
      <p:ext uri="{BB962C8B-B14F-4D97-AF65-F5344CB8AC3E}">
        <p14:creationId xmlns:p14="http://schemas.microsoft.com/office/powerpoint/2010/main" val="33851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4E4-157A-6604-6076-7B5E389B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instruksi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F48A-A507-5222-0090-C58DC3E0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-457200" algn="just">
              <a:buAutoNum type="arabicPeriod"/>
            </a:pPr>
            <a:r>
              <a:rPr lang="id-ID" sz="2400">
                <a:solidFill>
                  <a:srgbClr val="FFFF00"/>
                </a:solidFill>
              </a:rPr>
              <a:t>Buatlah dokumen HTML Menggunakan Text Editor, Kemudian Simpan Sesuai Nama Latihan </a:t>
            </a:r>
          </a:p>
          <a:p>
            <a:pPr lvl="0" indent="-457200" algn="just">
              <a:buAutoNum type="arabicPeriod"/>
            </a:pPr>
            <a:r>
              <a:rPr lang="id-ID" sz="2400">
                <a:solidFill>
                  <a:srgbClr val="FFFF00"/>
                </a:solidFill>
              </a:rPr>
              <a:t>Satukan Semua File Latihan (.html) menjadi .zip/.rar dan upload di E-Learning</a:t>
            </a:r>
          </a:p>
          <a:p>
            <a:pPr lvl="0" indent="-457200" algn="just">
              <a:buAutoNum type="arabicPeriod"/>
            </a:pPr>
            <a:r>
              <a:rPr lang="id-ID" sz="2400">
                <a:solidFill>
                  <a:srgbClr val="FFFF00"/>
                </a:solidFill>
              </a:rPr>
              <a:t>Simpan nama File Rar/Zip dengan Nama : Praktikum </a:t>
            </a:r>
            <a:r>
              <a:rPr lang="en-US" sz="2400">
                <a:solidFill>
                  <a:srgbClr val="FFFF00"/>
                </a:solidFill>
              </a:rPr>
              <a:t>12</a:t>
            </a:r>
            <a:r>
              <a:rPr lang="id-ID" sz="2400">
                <a:solidFill>
                  <a:srgbClr val="FFFF00"/>
                </a:solidFill>
              </a:rPr>
              <a:t>_Nama_NIM</a:t>
            </a:r>
          </a:p>
          <a:p>
            <a:pPr algn="just"/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AF6EF-E548-809B-41E7-D9CE5AE6C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Latihan </a:t>
            </a:r>
            <a:br>
              <a:rPr lang="en-US" b="1">
                <a:solidFill>
                  <a:srgbClr val="FFFF00"/>
                </a:solidFill>
              </a:rPr>
            </a:br>
            <a:r>
              <a:rPr lang="en-US" b="1">
                <a:solidFill>
                  <a:srgbClr val="FFFF00"/>
                </a:solidFill>
              </a:rPr>
              <a:t>praktikum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7A736D-6E4C-FEA7-4E34-0D9FA276A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15937"/>
            <a:ext cx="5753100" cy="5367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FF0000"/>
                </a:solidFill>
              </a:rPr>
              <a:t>MANIPULASI WARNA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08622-BC24-7F96-286F-B97826526173}"/>
              </a:ext>
            </a:extLst>
          </p:cNvPr>
          <p:cNvSpPr txBox="1"/>
          <p:nvPr/>
        </p:nvSpPr>
        <p:spPr>
          <a:xfrm>
            <a:off x="7103164" y="3915937"/>
            <a:ext cx="4943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FF0000"/>
                </a:solidFill>
              </a:rPr>
              <a:t>PENGOLAHAN FONT</a:t>
            </a:r>
          </a:p>
        </p:txBody>
      </p:sp>
    </p:spTree>
    <p:extLst>
      <p:ext uri="{BB962C8B-B14F-4D97-AF65-F5344CB8AC3E}">
        <p14:creationId xmlns:p14="http://schemas.microsoft.com/office/powerpoint/2010/main" val="134330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3" y="2981739"/>
            <a:ext cx="5577354" cy="3667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8" y="278296"/>
            <a:ext cx="5868432" cy="6317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1043" y="444620"/>
            <a:ext cx="5433392" cy="1892826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5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Latihan </a:t>
            </a:r>
            <a:r>
              <a:rPr lang="id-ID" sz="115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sz="115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972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016" y="1391962"/>
            <a:ext cx="4505739" cy="337015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Latihan</a:t>
            </a:r>
          </a:p>
          <a:p>
            <a:pPr algn="ctr"/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id-ID" sz="115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115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6" y="0"/>
            <a:ext cx="6958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085" y="401551"/>
            <a:ext cx="6415515" cy="1892826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Latihan </a:t>
            </a:r>
            <a:r>
              <a:rPr lang="id-ID" sz="115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115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6" y="2757169"/>
            <a:ext cx="9494298" cy="38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423" y="1408715"/>
            <a:ext cx="4507202" cy="3077766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Latihan 3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17" y="0"/>
            <a:ext cx="6106160" cy="68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8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381" y="362659"/>
            <a:ext cx="6216732" cy="1600438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Latihan 3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0" y="2994991"/>
            <a:ext cx="10164807" cy="36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8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A5ED78-E3D3-F778-7EBD-3836515CE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54" y="0"/>
            <a:ext cx="6438092" cy="6470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455AC-E118-7A2F-54B4-E60BE6243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>
                <a:solidFill>
                  <a:schemeClr val="tx2">
                    <a:lumMod val="10000"/>
                  </a:schemeClr>
                </a:solidFill>
              </a:rPr>
              <a:t>TERIMA KASIH BANYAK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4875C-C597-74E6-4AEA-BD62E7811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947610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10000"/>
                  </a:schemeClr>
                </a:solidFill>
              </a:rPr>
              <a:t>TEKNOLOGI INFORMASI</a:t>
            </a:r>
          </a:p>
          <a:p>
            <a:r>
              <a:rPr lang="en-US" b="1">
                <a:solidFill>
                  <a:schemeClr val="tx2">
                    <a:lumMod val="10000"/>
                  </a:schemeClr>
                </a:solidFill>
              </a:rPr>
              <a:t>UNIVERSITAS LAMBUNG MANGKURAT</a:t>
            </a:r>
          </a:p>
        </p:txBody>
      </p:sp>
    </p:spTree>
    <p:extLst>
      <p:ext uri="{BB962C8B-B14F-4D97-AF65-F5344CB8AC3E}">
        <p14:creationId xmlns:p14="http://schemas.microsoft.com/office/powerpoint/2010/main" val="3989040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</TotalTime>
  <Words>80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Praktikum PEMROGRAMAN WEB 1</vt:lpstr>
      <vt:lpstr>instruksi</vt:lpstr>
      <vt:lpstr>Latihan  praktikum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BANYAK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PEMROGRAMAN WEB 1</dc:title>
  <dc:creator>Treza ARF</dc:creator>
  <cp:lastModifiedBy>Treza ARF</cp:lastModifiedBy>
  <cp:revision>3</cp:revision>
  <dcterms:created xsi:type="dcterms:W3CDTF">2022-04-23T04:44:54Z</dcterms:created>
  <dcterms:modified xsi:type="dcterms:W3CDTF">2022-04-23T04:55:38Z</dcterms:modified>
</cp:coreProperties>
</file>