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Présentation du projet Wild Find Job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Projet de la Wild Code School - Équipe : Aurélie, Philippe, Cédric, Jean Paul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Contexte et objectif du projet</a:t>
            </a:r>
          </a:p>
          <a:p>
            <a:r>
              <a:t>- Présentation de l'équipe</a:t>
            </a:r>
          </a:p>
          <a:p>
            <a:r>
              <a:t>- Problématique et enjeux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Description de l'application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Fonctionnalités principales</a:t>
            </a:r>
          </a:p>
          <a:p>
            <a:r>
              <a:t>- Technologies utilisées</a:t>
            </a:r>
          </a:p>
          <a:p>
            <a:r>
              <a:t>- Démonstration de l’interface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Analyse et Recommandations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Méthodologie d’analyse des offres</a:t>
            </a:r>
          </a:p>
          <a:p>
            <a:r>
              <a:t>- Visualisation des tendances du marché</a:t>
            </a:r>
          </a:p>
          <a:p>
            <a:r>
              <a:t>- Exemples de résultats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Organisation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Planning et méthodologie Agile</a:t>
            </a:r>
          </a:p>
          <a:p>
            <a:r>
              <a:t>- Répartition des tâches</a:t>
            </a:r>
          </a:p>
          <a:p>
            <a:r>
              <a:t>- Suivi et gestion sur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et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Bilan des résultats obtenus</a:t>
            </a:r>
          </a:p>
          <a:p>
            <a:r>
              <a:t>- Évolutions futures possibles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