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3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E8760-E44B-43FA-BD6C-B93707004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8A64F8-6B94-4A04-B07D-8562DF240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6D1F58-2611-449D-9A1B-1C368BA3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AFA4-13D8-4441-9BBB-CED0DC969F18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E2FE4-0A79-4E66-8E24-D92E024F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0D061-B86E-4675-A830-4DED269F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543B-AB3E-4F84-A0F6-BD3F3C767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33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27B1C-862E-4CE9-8674-914F2DD8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795C52-E171-4D5E-9E84-59CEF18AE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766FB-5774-4D25-BECF-85FB26BE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AFA4-13D8-4441-9BBB-CED0DC969F18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828FD3-03CC-4463-AC83-8A92B1C4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6EF01E-C543-4766-AC34-1C9745AB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543B-AB3E-4F84-A0F6-BD3F3C767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79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79539F-EE96-45EC-B907-6ABBA8599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85ED60-34B0-4E18-81DC-CA8F3D9F6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BC6DFA-C6DB-4944-8366-B439458F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AFA4-13D8-4441-9BBB-CED0DC969F18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B6C0F-2B1D-4CA1-A6A4-CB874B55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4280FE-1E92-4163-B991-19AB8678D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543B-AB3E-4F84-A0F6-BD3F3C767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34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C1F57-5AAF-409E-9230-9786CE009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4B391-D0E5-472C-BD0A-8C4320D2A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CB39E8-0714-49CA-8559-C8B87927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AFA4-13D8-4441-9BBB-CED0DC969F18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46A32-4121-4B8F-825C-0B949685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C6F9FE-C148-4792-B0A7-03BC0F92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543B-AB3E-4F84-A0F6-BD3F3C767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74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795AA-2061-44AE-BBC3-FBB92A05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E502D5-D3BC-4A44-BCC1-D66165F62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E222F7-1979-4E90-A26E-9FB8A3A4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AFA4-13D8-4441-9BBB-CED0DC969F18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009938-3B41-42CC-89C9-2EEF4E7A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A80A4-E970-4656-BE8C-598203D53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543B-AB3E-4F84-A0F6-BD3F3C767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88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19BCA-6DB3-4E63-B205-B50C3196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188819-60AD-4364-B384-2D017DC11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D645C2-A137-4944-ADC1-862D4B223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2409BD-042F-4284-8897-48FA1788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AFA4-13D8-4441-9BBB-CED0DC969F18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584971-D721-4057-BCD7-4E537A8D2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85BE9A-0DBD-40CF-86DD-C65677AC4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543B-AB3E-4F84-A0F6-BD3F3C767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21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EA54B-12F7-4537-8BD0-9D39A870A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39D588-0EC5-44AB-BB7B-017CBFF7B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6FE7BD-A3E5-4730-9801-A5A7BB340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FE0CF9-134A-4D26-B0AB-65EEC0D2F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337F90-2FC1-4302-B166-F9D141EB2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429393-45AF-493B-B066-A9C399DF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AFA4-13D8-4441-9BBB-CED0DC969F18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1D0DBC-BDAB-44A9-90A3-68F1F33A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4D4AC5-5E2F-4743-99E0-BE7D94B89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543B-AB3E-4F84-A0F6-BD3F3C767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97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CD049-97CE-4794-BA4A-BEAEB52C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DBF3A6-8B65-414D-B6A0-E741C71F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AFA4-13D8-4441-9BBB-CED0DC969F18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A61A22-DF7B-4719-8B30-C9DEBE129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77E0DA-3B1A-441B-B63C-A2D3190E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543B-AB3E-4F84-A0F6-BD3F3C767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73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2BE773-FD79-43EE-8934-7C34838A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AFA4-13D8-4441-9BBB-CED0DC969F18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5306C9-FF75-4A14-BB6B-3B94C62A5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D2C370-3BA7-4F5D-8733-03DFC044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543B-AB3E-4F84-A0F6-BD3F3C767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4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1C009-5ACE-4F31-ACB8-78DB103AA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6CA45-0240-4789-B2DE-2EF955A12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653529-5238-4329-A9DD-FCBEC2E8B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6EC7E1-40F3-4918-9FB7-79E45B50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AFA4-13D8-4441-9BBB-CED0DC969F18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112409-F05E-4BA8-A980-70E8B26F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24FEED-F93F-409A-A0A1-3C027BB6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543B-AB3E-4F84-A0F6-BD3F3C767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13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33913-2AFC-4017-A937-87C4408B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9ABCCB-594F-48B3-82FD-88C1E6ADD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190077-A870-43FE-B173-9F88A702A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AD4C0F-5BD2-4790-AEE9-62FC275A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AFA4-13D8-4441-9BBB-CED0DC969F18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0F5224-72B4-4921-A9A8-1D324BCA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C3725A-E2D7-495A-950A-8FA0344E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543B-AB3E-4F84-A0F6-BD3F3C767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59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5187C4-1A10-4640-81C9-C1DB2A6A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0CC756-F08D-4108-819C-B1ED768D1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FB12E2-B830-457B-97BA-355187C33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9AFA4-13D8-4441-9BBB-CED0DC969F18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5B7A52-1AE2-4FA3-9D54-8FAA09339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FD87D4-EBCE-43CC-9550-B4A5C1428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543B-AB3E-4F84-A0F6-BD3F3C767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84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86709CD-E0D6-4F03-95DD-B18E8A674F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287828"/>
              </p:ext>
            </p:extLst>
          </p:nvPr>
        </p:nvGraphicFramePr>
        <p:xfrm>
          <a:off x="2165350" y="998538"/>
          <a:ext cx="409575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CorelDRAW" r:id="rId3" imgW="4896720" imgH="7651226" progId="CorelDraw.Graphic.17">
                  <p:embed/>
                </p:oleObj>
              </mc:Choice>
              <mc:Fallback>
                <p:oleObj name="CorelDRAW" r:id="rId3" imgW="4896720" imgH="7651226" progId="CorelDraw.Graphic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5350" y="998538"/>
                        <a:ext cx="409575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8558873-5319-408C-B48E-623948820081}"/>
              </a:ext>
            </a:extLst>
          </p:cNvPr>
          <p:cNvSpPr txBox="1"/>
          <p:nvPr/>
        </p:nvSpPr>
        <p:spPr>
          <a:xfrm>
            <a:off x="2101850" y="640696"/>
            <a:ext cx="4857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H(km),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Vp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(km/s), Vs(km/s), Rho(kg/m</a:t>
            </a:r>
            <a:r>
              <a:rPr lang="en-US" altLang="zh-CN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277369-48A3-4876-B55A-59B1E1D651EA}"/>
              </a:ext>
            </a:extLst>
          </p:cNvPr>
          <p:cNvSpPr txBox="1"/>
          <p:nvPr/>
        </p:nvSpPr>
        <p:spPr>
          <a:xfrm>
            <a:off x="2768600" y="1119704"/>
            <a:ext cx="3975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7, 5.190, 3.0, 2.4308, 1500, 600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C774F8-6341-4BC2-B471-737E5E689ADE}"/>
              </a:ext>
            </a:extLst>
          </p:cNvPr>
          <p:cNvSpPr txBox="1"/>
          <p:nvPr/>
        </p:nvSpPr>
        <p:spPr>
          <a:xfrm>
            <a:off x="2768600" y="1673702"/>
            <a:ext cx="3975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8, 5.882, 3.4, 2.6522, 1500, 600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A0C991-E63B-4259-8B32-D3EDE97E76C2}"/>
              </a:ext>
            </a:extLst>
          </p:cNvPr>
          <p:cNvSpPr txBox="1"/>
          <p:nvPr/>
        </p:nvSpPr>
        <p:spPr>
          <a:xfrm>
            <a:off x="2768600" y="2218660"/>
            <a:ext cx="3975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6, 6.228, 3.6, 2.7630, 1500, 600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D350A0-22A7-4860-AB42-086D8431528F}"/>
              </a:ext>
            </a:extLst>
          </p:cNvPr>
          <p:cNvSpPr txBox="1"/>
          <p:nvPr/>
        </p:nvSpPr>
        <p:spPr>
          <a:xfrm>
            <a:off x="2660650" y="3128431"/>
            <a:ext cx="3975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18, 5.709, 3.3, 2.5969, 1500, 600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D4BF35-C994-43F6-83E1-DE51F6BE7311}"/>
              </a:ext>
            </a:extLst>
          </p:cNvPr>
          <p:cNvSpPr txBox="1"/>
          <p:nvPr/>
        </p:nvSpPr>
        <p:spPr>
          <a:xfrm>
            <a:off x="2768600" y="4038203"/>
            <a:ext cx="3975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6, 6.228, 3.6, 2.7630, 1500, 600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B9B254-8A12-42AA-85F5-55B663A0177D}"/>
              </a:ext>
            </a:extLst>
          </p:cNvPr>
          <p:cNvSpPr txBox="1"/>
          <p:nvPr/>
        </p:nvSpPr>
        <p:spPr>
          <a:xfrm>
            <a:off x="2768600" y="4471035"/>
            <a:ext cx="3975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6, 6.574, 3.8, 2.8737, 1500, 600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41DA95-4EFF-44F5-98C1-4BC33CA4F392}"/>
              </a:ext>
            </a:extLst>
          </p:cNvPr>
          <p:cNvSpPr txBox="1"/>
          <p:nvPr/>
        </p:nvSpPr>
        <p:spPr>
          <a:xfrm>
            <a:off x="2768600" y="4840366"/>
            <a:ext cx="3975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3, 6.920, 4.0, 2.9844, 1500, 600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49EEFF0-BA84-4436-817E-DDB4DA08B888}"/>
              </a:ext>
            </a:extLst>
          </p:cNvPr>
          <p:cNvSpPr txBox="1"/>
          <p:nvPr/>
        </p:nvSpPr>
        <p:spPr>
          <a:xfrm>
            <a:off x="2768600" y="5209698"/>
            <a:ext cx="3975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6,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7.266, 4.2, 3.0951, 1500, 600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9247CB6-6FE8-4CE8-8531-A1071C902E5B}"/>
              </a:ext>
            </a:extLst>
          </p:cNvPr>
          <p:cNvSpPr txBox="1"/>
          <p:nvPr/>
        </p:nvSpPr>
        <p:spPr>
          <a:xfrm>
            <a:off x="2730500" y="5798382"/>
            <a:ext cx="3975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7.785, 4.5, 3.2612, 1500, 600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5452100-152A-4D25-9B2E-AC5A5B57FA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2316"/>
          <a:stretch/>
        </p:blipFill>
        <p:spPr>
          <a:xfrm>
            <a:off x="6756400" y="419506"/>
            <a:ext cx="4292600" cy="579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47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124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CorelDRAW X7 Graphic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Lun Zhang</dc:creator>
  <cp:lastModifiedBy>Lun Zhang</cp:lastModifiedBy>
  <cp:revision>3</cp:revision>
  <dcterms:created xsi:type="dcterms:W3CDTF">2019-05-19T15:59:29Z</dcterms:created>
  <dcterms:modified xsi:type="dcterms:W3CDTF">2019-05-19T16:23:15Z</dcterms:modified>
</cp:coreProperties>
</file>