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1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4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2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6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3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2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DD7D-CB67-46BB-8DFC-E3AF6CF0D583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52C6-6B61-45ED-B2CA-96BC86C67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6BBEDB-E475-4321-A09D-D64ACDCED1A0}"/>
              </a:ext>
            </a:extLst>
          </p:cNvPr>
          <p:cNvSpPr/>
          <p:nvPr/>
        </p:nvSpPr>
        <p:spPr>
          <a:xfrm>
            <a:off x="789384" y="1427956"/>
            <a:ext cx="959644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原始连续记录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14182F-6D96-415A-A664-54A9F8E5E5F9}"/>
              </a:ext>
            </a:extLst>
          </p:cNvPr>
          <p:cNvSpPr/>
          <p:nvPr/>
        </p:nvSpPr>
        <p:spPr>
          <a:xfrm>
            <a:off x="1968102" y="1427956"/>
            <a:ext cx="3955453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去仪器响应，去均值，去趋势，带通滤波，按天截取数据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81ABC3-D967-408A-9F24-7EB6BA42D4CE}"/>
              </a:ext>
            </a:extLst>
          </p:cNvPr>
          <p:cNvSpPr/>
          <p:nvPr/>
        </p:nvSpPr>
        <p:spPr>
          <a:xfrm>
            <a:off x="789384" y="2163763"/>
            <a:ext cx="1050131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时间域归一化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5AA7E0-8F79-4A7A-8F4D-5DEA1C1193E8}"/>
              </a:ext>
            </a:extLst>
          </p:cNvPr>
          <p:cNvSpPr/>
          <p:nvPr/>
        </p:nvSpPr>
        <p:spPr>
          <a:xfrm>
            <a:off x="3355278" y="2163763"/>
            <a:ext cx="1181100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频谱白化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9CAEC05-8C0A-4B83-A0E9-1D3FAB963C09}"/>
              </a:ext>
            </a:extLst>
          </p:cNvPr>
          <p:cNvSpPr/>
          <p:nvPr/>
        </p:nvSpPr>
        <p:spPr>
          <a:xfrm>
            <a:off x="789384" y="3440407"/>
            <a:ext cx="1050131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互相关计算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E77721B-788C-47A5-AEF8-CEA9ACBCBF0C}"/>
              </a:ext>
            </a:extLst>
          </p:cNvPr>
          <p:cNvSpPr/>
          <p:nvPr/>
        </p:nvSpPr>
        <p:spPr>
          <a:xfrm>
            <a:off x="2482453" y="3440407"/>
            <a:ext cx="1450181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叠加每天的互相关结果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DF3B63-CB8F-4D85-9BB7-35A21863AD96}"/>
              </a:ext>
            </a:extLst>
          </p:cNvPr>
          <p:cNvSpPr/>
          <p:nvPr/>
        </p:nvSpPr>
        <p:spPr>
          <a:xfrm>
            <a:off x="4575572" y="3440407"/>
            <a:ext cx="1564481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计算台站间经验格林函数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F179C72-6271-48FE-A8D4-6F2ACE5C361C}"/>
              </a:ext>
            </a:extLst>
          </p:cNvPr>
          <p:cNvSpPr/>
          <p:nvPr/>
        </p:nvSpPr>
        <p:spPr>
          <a:xfrm>
            <a:off x="634603" y="1014774"/>
            <a:ext cx="5588794" cy="17157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6B3F3A5-7C9D-46BA-9E8A-75454C6D9FB5}"/>
              </a:ext>
            </a:extLst>
          </p:cNvPr>
          <p:cNvSpPr/>
          <p:nvPr/>
        </p:nvSpPr>
        <p:spPr>
          <a:xfrm>
            <a:off x="634603" y="3049132"/>
            <a:ext cx="5588794" cy="993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C9424F-069B-4A45-99CB-274A1C9AB7F8}"/>
              </a:ext>
            </a:extLst>
          </p:cNvPr>
          <p:cNvSpPr/>
          <p:nvPr/>
        </p:nvSpPr>
        <p:spPr>
          <a:xfrm>
            <a:off x="664999" y="5433309"/>
            <a:ext cx="2238589" cy="469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FTAN</a:t>
            </a:r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方法拾取群速度频散曲线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8286F04-4D73-464B-8BFB-30D2D48B7758}"/>
              </a:ext>
            </a:extLst>
          </p:cNvPr>
          <p:cNvSpPr/>
          <p:nvPr/>
        </p:nvSpPr>
        <p:spPr>
          <a:xfrm>
            <a:off x="664999" y="6717668"/>
            <a:ext cx="2238589" cy="469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相位匹配滤波更新频散曲线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7C82A4F-505D-4E48-8324-5E1FE9E54F7A}"/>
              </a:ext>
            </a:extLst>
          </p:cNvPr>
          <p:cNvSpPr/>
          <p:nvPr/>
        </p:nvSpPr>
        <p:spPr>
          <a:xfrm>
            <a:off x="3191173" y="5378097"/>
            <a:ext cx="1414855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SEM</a:t>
            </a:r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合成位移记录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CB04D44-F507-44A8-8AA7-E63064A51898}"/>
              </a:ext>
            </a:extLst>
          </p:cNvPr>
          <p:cNvSpPr/>
          <p:nvPr/>
        </p:nvSpPr>
        <p:spPr>
          <a:xfrm>
            <a:off x="4777976" y="5378097"/>
            <a:ext cx="1362077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Modal Summation</a:t>
            </a:r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输出理论频散信息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755D345-5689-4F31-847D-603C839E03DA}"/>
              </a:ext>
            </a:extLst>
          </p:cNvPr>
          <p:cNvSpPr/>
          <p:nvPr/>
        </p:nvSpPr>
        <p:spPr>
          <a:xfrm>
            <a:off x="3811784" y="6276312"/>
            <a:ext cx="1700214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Pyflex</a:t>
            </a:r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挑选面波窗口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3B65128-8A0B-401E-8A05-4D81A1DCA026}"/>
              </a:ext>
            </a:extLst>
          </p:cNvPr>
          <p:cNvSpPr/>
          <p:nvPr/>
        </p:nvSpPr>
        <p:spPr>
          <a:xfrm>
            <a:off x="3100386" y="7030497"/>
            <a:ext cx="3123011" cy="4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Multitaper</a:t>
            </a:r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方法测量相速度频散并做误差估计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EA98B8B-1A73-4855-8735-40F5B965D679}"/>
              </a:ext>
            </a:extLst>
          </p:cNvPr>
          <p:cNvSpPr/>
          <p:nvPr/>
        </p:nvSpPr>
        <p:spPr>
          <a:xfrm>
            <a:off x="634602" y="4360931"/>
            <a:ext cx="2293835" cy="3599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9E57F70-4D88-4837-93EE-63E171921972}"/>
              </a:ext>
            </a:extLst>
          </p:cNvPr>
          <p:cNvSpPr/>
          <p:nvPr/>
        </p:nvSpPr>
        <p:spPr>
          <a:xfrm>
            <a:off x="3100386" y="4360932"/>
            <a:ext cx="3129760" cy="3599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E8A269C-5DC1-4116-809B-720E072A5A2C}"/>
              </a:ext>
            </a:extLst>
          </p:cNvPr>
          <p:cNvSpPr/>
          <p:nvPr/>
        </p:nvSpPr>
        <p:spPr>
          <a:xfrm>
            <a:off x="3100387" y="4890308"/>
            <a:ext cx="3129760" cy="1067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E32E5C7-DBA5-4208-9DE6-C6B9BEAFBDAB}"/>
              </a:ext>
            </a:extLst>
          </p:cNvPr>
          <p:cNvSpPr/>
          <p:nvPr/>
        </p:nvSpPr>
        <p:spPr>
          <a:xfrm>
            <a:off x="634603" y="8279147"/>
            <a:ext cx="5588794" cy="993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17F681E-D45B-4806-87A3-5FC066C7259D}"/>
              </a:ext>
            </a:extLst>
          </p:cNvPr>
          <p:cNvSpPr/>
          <p:nvPr/>
        </p:nvSpPr>
        <p:spPr>
          <a:xfrm>
            <a:off x="988218" y="8637831"/>
            <a:ext cx="1959769" cy="469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多尺度反演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686DA4B-BB73-44FA-BDCC-AAB6DB2FA271}"/>
              </a:ext>
            </a:extLst>
          </p:cNvPr>
          <p:cNvSpPr/>
          <p:nvPr/>
        </p:nvSpPr>
        <p:spPr>
          <a:xfrm>
            <a:off x="3673079" y="8637830"/>
            <a:ext cx="2250478" cy="469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基于分辨率矩阵的分辨率分析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067934-B96F-4871-8BCB-0B7279A84026}"/>
              </a:ext>
            </a:extLst>
          </p:cNvPr>
          <p:cNvSpPr txBox="1"/>
          <p:nvPr/>
        </p:nvSpPr>
        <p:spPr>
          <a:xfrm>
            <a:off x="2882504" y="1062411"/>
            <a:ext cx="109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数据预处理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89B1D5-7BB3-4228-8853-77C8115E1A85}"/>
              </a:ext>
            </a:extLst>
          </p:cNvPr>
          <p:cNvSpPr txBox="1"/>
          <p:nvPr/>
        </p:nvSpPr>
        <p:spPr>
          <a:xfrm>
            <a:off x="2514302" y="3105786"/>
            <a:ext cx="1829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经验格林函数的提取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0FA93B-9A0E-4916-AEA3-D72C459803D3}"/>
              </a:ext>
            </a:extLst>
          </p:cNvPr>
          <p:cNvSpPr txBox="1"/>
          <p:nvPr/>
        </p:nvSpPr>
        <p:spPr>
          <a:xfrm>
            <a:off x="4018953" y="4473834"/>
            <a:ext cx="146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相速度频散测量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F9A1CF-40DE-4848-AACD-2B05886783B7}"/>
              </a:ext>
            </a:extLst>
          </p:cNvPr>
          <p:cNvSpPr txBox="1"/>
          <p:nvPr/>
        </p:nvSpPr>
        <p:spPr>
          <a:xfrm>
            <a:off x="1010243" y="4473834"/>
            <a:ext cx="146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群速度频散测量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7233442-8CC8-48DD-AA66-A5F0BF49944A}"/>
              </a:ext>
            </a:extLst>
          </p:cNvPr>
          <p:cNvSpPr txBox="1"/>
          <p:nvPr/>
        </p:nvSpPr>
        <p:spPr>
          <a:xfrm>
            <a:off x="2527399" y="8271477"/>
            <a:ext cx="180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射线理论的层析成像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BC11BD-8783-4927-BC1F-59065BEB6764}"/>
              </a:ext>
            </a:extLst>
          </p:cNvPr>
          <p:cNvSpPr txBox="1"/>
          <p:nvPr/>
        </p:nvSpPr>
        <p:spPr>
          <a:xfrm>
            <a:off x="4262536" y="4974084"/>
            <a:ext cx="90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合成记录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E6F2DFD-B1B0-4AFD-BE8B-443EEA10DD3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49028" y="1630456"/>
            <a:ext cx="21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51F3AE0-5550-48B6-B65F-E4AE1FD7AEE0}"/>
              </a:ext>
            </a:extLst>
          </p:cNvPr>
          <p:cNvCxnSpPr>
            <a:stCxn id="5" idx="2"/>
          </p:cNvCxnSpPr>
          <p:nvPr/>
        </p:nvCxnSpPr>
        <p:spPr>
          <a:xfrm>
            <a:off x="3945829" y="1832956"/>
            <a:ext cx="0" cy="183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50FF336-6494-45DB-9611-57B9DBE5DB0A}"/>
              </a:ext>
            </a:extLst>
          </p:cNvPr>
          <p:cNvCxnSpPr/>
          <p:nvPr/>
        </p:nvCxnSpPr>
        <p:spPr>
          <a:xfrm flipH="1">
            <a:off x="1314688" y="2016125"/>
            <a:ext cx="2631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5AF1327-C5E3-43DF-9C10-3C3B6F83CC64}"/>
              </a:ext>
            </a:extLst>
          </p:cNvPr>
          <p:cNvCxnSpPr>
            <a:endCxn id="6" idx="0"/>
          </p:cNvCxnSpPr>
          <p:nvPr/>
        </p:nvCxnSpPr>
        <p:spPr>
          <a:xfrm flipH="1">
            <a:off x="1314450" y="2016125"/>
            <a:ext cx="238" cy="14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6FDE8B6-CE68-4BDA-9985-4F54D6E4FE8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39515" y="2366263"/>
            <a:ext cx="151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BBBF3E5-642D-4570-87A1-1D2A53DA648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839515" y="3642907"/>
            <a:ext cx="642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04E0D33-678E-463C-896A-C235ADCCB31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932634" y="3642907"/>
            <a:ext cx="642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8896B3A-C55B-4337-9AE1-79C7283FBCBF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1784294" y="5902452"/>
            <a:ext cx="0" cy="81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94B82EE-9B03-4614-8B18-5603E45D5D6A}"/>
              </a:ext>
            </a:extLst>
          </p:cNvPr>
          <p:cNvCxnSpPr>
            <a:stCxn id="14" idx="2"/>
          </p:cNvCxnSpPr>
          <p:nvPr/>
        </p:nvCxnSpPr>
        <p:spPr>
          <a:xfrm flipH="1">
            <a:off x="3417808" y="4042300"/>
            <a:ext cx="0" cy="143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22256C1-654B-4FA7-B227-1F81879ADDC6}"/>
              </a:ext>
            </a:extLst>
          </p:cNvPr>
          <p:cNvCxnSpPr>
            <a:cxnSpLocks/>
          </p:cNvCxnSpPr>
          <p:nvPr/>
        </p:nvCxnSpPr>
        <p:spPr>
          <a:xfrm>
            <a:off x="1781520" y="4185920"/>
            <a:ext cx="2880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4E0BC85-BD68-429A-9311-EC9104625B3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661892" y="4185920"/>
            <a:ext cx="3374" cy="17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42D86BE-9059-4072-9F75-4EE6B43DCCA3}"/>
              </a:ext>
            </a:extLst>
          </p:cNvPr>
          <p:cNvCxnSpPr>
            <a:endCxn id="29" idx="0"/>
          </p:cNvCxnSpPr>
          <p:nvPr/>
        </p:nvCxnSpPr>
        <p:spPr>
          <a:xfrm flipH="1">
            <a:off x="1781520" y="4185920"/>
            <a:ext cx="0" cy="17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D91B6F8E-35F2-492B-91C0-92FD5355626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429000" y="2730500"/>
            <a:ext cx="0" cy="31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1A12B9D-BDC3-4B1C-8E64-97C7BE60AB58}"/>
              </a:ext>
            </a:extLst>
          </p:cNvPr>
          <p:cNvCxnSpPr>
            <a:stCxn id="32" idx="2"/>
            <a:endCxn id="26" idx="0"/>
          </p:cNvCxnSpPr>
          <p:nvPr/>
        </p:nvCxnSpPr>
        <p:spPr>
          <a:xfrm flipH="1">
            <a:off x="4661891" y="5957681"/>
            <a:ext cx="0" cy="31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4F59F93-D51D-4C79-9DEC-77C50911D4E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4661891" y="6681312"/>
            <a:ext cx="1" cy="3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DEE794E-F16F-4AF1-950D-9EA603D49477}"/>
              </a:ext>
            </a:extLst>
          </p:cNvPr>
          <p:cNvCxnSpPr>
            <a:stCxn id="29" idx="2"/>
          </p:cNvCxnSpPr>
          <p:nvPr/>
        </p:nvCxnSpPr>
        <p:spPr>
          <a:xfrm flipH="1">
            <a:off x="1781519" y="7960515"/>
            <a:ext cx="1" cy="18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F5402D7-A726-4D87-BC9A-E3C2BA460886}"/>
              </a:ext>
            </a:extLst>
          </p:cNvPr>
          <p:cNvCxnSpPr/>
          <p:nvPr/>
        </p:nvCxnSpPr>
        <p:spPr>
          <a:xfrm flipH="1">
            <a:off x="4661097" y="7959064"/>
            <a:ext cx="1" cy="18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4B7B66CE-FD58-4A87-8101-A3970177ED3F}"/>
              </a:ext>
            </a:extLst>
          </p:cNvPr>
          <p:cNvCxnSpPr>
            <a:cxnSpLocks/>
          </p:cNvCxnSpPr>
          <p:nvPr/>
        </p:nvCxnSpPr>
        <p:spPr>
          <a:xfrm>
            <a:off x="1781519" y="8139249"/>
            <a:ext cx="2879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2793216-5341-4EDE-BA88-AEE40B9655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29000" y="8139249"/>
            <a:ext cx="0" cy="1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5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100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Lun Zhang</dc:creator>
  <cp:lastModifiedBy>Lun Zhang</cp:lastModifiedBy>
  <cp:revision>7</cp:revision>
  <dcterms:created xsi:type="dcterms:W3CDTF">2019-05-12T07:31:22Z</dcterms:created>
  <dcterms:modified xsi:type="dcterms:W3CDTF">2019-05-12T08:20:52Z</dcterms:modified>
</cp:coreProperties>
</file>