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5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9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1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B938-DB80-435D-ADFA-49FEF64C816C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2532-28FA-4E96-B436-66FF00689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2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617380"/>
            <a:ext cx="10058400" cy="40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07324"/>
            <a:ext cx="1033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맛집 후기 게시판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전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	1) </a:t>
            </a:r>
            <a:r>
              <a:rPr lang="ko-KR" altLang="en-US" dirty="0" smtClean="0"/>
              <a:t>후기 게시 글 읽기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로그인 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ko-KR" altLang="en-US" dirty="0" smtClean="0"/>
              <a:t>후기 게시 글 읽기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ko-KR" altLang="en-US" dirty="0" smtClean="0"/>
              <a:t>후기 게시 글 작성하기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ko-KR" altLang="en-US" dirty="0" smtClean="0"/>
              <a:t>후기 게시 글 수정하기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ko-KR" altLang="en-US" dirty="0" smtClean="0"/>
              <a:t>후기 게시 글 삭제하기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2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" y="1929333"/>
            <a:ext cx="9554908" cy="2467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4604" y="5004262"/>
            <a:ext cx="862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맛집 후기 글의 열 부분</a:t>
            </a:r>
            <a:endParaRPr lang="en-US" altLang="ko-KR" dirty="0"/>
          </a:p>
          <a:p>
            <a:r>
              <a:rPr lang="ko-KR" altLang="en-US" dirty="0" smtClean="0"/>
              <a:t>부트스트랩을 사용하여 기본적으로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아무 후기 글이 없을 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후기 글에 나올 열 지정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891" y="432262"/>
            <a:ext cx="57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맛집 후기 기본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21243"/>
          <a:stretch/>
        </p:blipFill>
        <p:spPr>
          <a:xfrm>
            <a:off x="390698" y="147727"/>
            <a:ext cx="11351512" cy="4590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4727" y="4826675"/>
            <a:ext cx="944325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맛집 후기 글의 열 내용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인스턴스를 생성하고 저장된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각각 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ID,</a:t>
            </a:r>
            <a:r>
              <a:rPr lang="ko-KR" altLang="en-US" dirty="0"/>
              <a:t> </a:t>
            </a:r>
            <a:r>
              <a:rPr lang="ko-KR" altLang="en-US" dirty="0" smtClean="0"/>
              <a:t>작성 시간을 가져옵니다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td</a:t>
            </a:r>
            <a:r>
              <a:rPr lang="ko-KR" altLang="en-US" dirty="0" smtClean="0"/>
              <a:t>태그에는 글에 번호를 부여하는 부분이</a:t>
            </a:r>
            <a:r>
              <a:rPr lang="ko-KR" altLang="en-US" dirty="0"/>
              <a:t>고</a:t>
            </a:r>
            <a:endParaRPr lang="en-US" altLang="ko-KR" dirty="0" smtClean="0"/>
          </a:p>
          <a:p>
            <a:r>
              <a:rPr lang="ko-KR" altLang="en-US" dirty="0" smtClean="0"/>
              <a:t>두번째 </a:t>
            </a:r>
            <a:r>
              <a:rPr lang="en-US" altLang="ko-KR" dirty="0" smtClean="0"/>
              <a:t>td</a:t>
            </a:r>
            <a:r>
              <a:rPr lang="ko-KR" altLang="en-US" dirty="0" smtClean="0"/>
              <a:t>태그에는 </a:t>
            </a:r>
            <a:r>
              <a:rPr lang="en-US" altLang="ko-KR" dirty="0" err="1" smtClean="0"/>
              <a:t>view.jsp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링크를 걸어서 후기 제목을 클릭하면 내용을 볼 수 있는 페이지로 이동하게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6" y="1478319"/>
            <a:ext cx="9659389" cy="3903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9913" y="5586153"/>
            <a:ext cx="921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view.jsp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넘어 온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891" y="324196"/>
            <a:ext cx="622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맛집 후기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보기 </a:t>
            </a:r>
            <a:r>
              <a:rPr lang="en-US" altLang="ko-KR" dirty="0" smtClean="0"/>
              <a:t>(</a:t>
            </a:r>
            <a:r>
              <a:rPr lang="en-US" altLang="ko-KR" dirty="0" err="1"/>
              <a:t>v</a:t>
            </a:r>
            <a:r>
              <a:rPr lang="en-US" altLang="ko-KR" dirty="0" err="1" smtClean="0"/>
              <a:t>iew.jsp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702" y="444730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View.jsp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후기 게시판 내용을 보는 곳에서 만약 작성자 본인이라면 글을 수정하거나 삭제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부분은 로그인 세션을 통해 확인 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를 대조하여 일치하면</a:t>
            </a:r>
            <a:endParaRPr lang="en-US" altLang="ko-KR" dirty="0" smtClean="0"/>
          </a:p>
          <a:p>
            <a:r>
              <a:rPr lang="ko-KR" altLang="en-US" dirty="0" smtClean="0"/>
              <a:t>수정과 삭제 링크가 있는 버튼을 사용 할 수 있게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427310"/>
            <a:ext cx="6258798" cy="1448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2196252"/>
            <a:ext cx="810690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5905" y="534385"/>
            <a:ext cx="541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맛집 후기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write.jsp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writeAction.jsp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100641"/>
            <a:ext cx="4045637" cy="935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164818"/>
            <a:ext cx="10058400" cy="3087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905" y="5552901"/>
            <a:ext cx="75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마찬가지로 로그인 세션을 활용하여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한 사람만 후기를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부트스트랩을 활용하여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영역에 간단하게 후기 글 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내용을 작성하게 한 후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</a:t>
            </a:r>
            <a:r>
              <a:rPr lang="en-US" altLang="ko-KR" dirty="0" err="1" smtClean="0"/>
              <a:t>writeAction.jsp</a:t>
            </a:r>
            <a:r>
              <a:rPr lang="ko-KR" altLang="en-US" dirty="0" smtClean="0"/>
              <a:t>로 넘겨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t="-127" r="3389" b="127"/>
          <a:stretch/>
        </p:blipFill>
        <p:spPr>
          <a:xfrm>
            <a:off x="155832" y="182834"/>
            <a:ext cx="6909986" cy="6525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8327" y="440575"/>
            <a:ext cx="4181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writeAction.jsp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되어있다면 입력 사항을 체크 한 후 이상이 없다면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후기의 제목과 작성자의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</a:t>
            </a:r>
            <a:r>
              <a:rPr lang="en-US" altLang="ko-KR" dirty="0" err="1" smtClean="0"/>
              <a:t>bbsDAO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 한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5" y="677688"/>
            <a:ext cx="6658904" cy="332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3535" y="4397433"/>
            <a:ext cx="784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bbs.DAO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write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전달받은 제목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최종 전달합니다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getNext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bbs.DAO</a:t>
            </a:r>
            <a:r>
              <a:rPr lang="ko-KR" altLang="en-US" dirty="0" smtClean="0"/>
              <a:t>안에서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맛집 후기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수정하기 및 삭제하기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update.jsp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updateAction.jsp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deleteAction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기능 또한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쓰기와 같은 과정을 진행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64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253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11</cp:revision>
  <dcterms:created xsi:type="dcterms:W3CDTF">2021-08-12T01:49:49Z</dcterms:created>
  <dcterms:modified xsi:type="dcterms:W3CDTF">2021-08-12T04:38:43Z</dcterms:modified>
</cp:coreProperties>
</file>