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8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8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2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8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4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8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B606-7872-41BC-B36C-0F8F6569FFC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88AD-D3BD-4456-9F26-8096811A3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7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8844" y="482138"/>
            <a:ext cx="89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C# </a:t>
            </a:r>
            <a:r>
              <a:rPr lang="ko-KR" altLang="en-US" dirty="0" err="1" smtClean="0"/>
              <a:t>윈폼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오라클을 활용한</a:t>
            </a:r>
            <a:endParaRPr lang="en-US" altLang="ko-KR" dirty="0" smtClean="0"/>
          </a:p>
          <a:p>
            <a:r>
              <a:rPr lang="ko-KR" altLang="en-US" dirty="0" smtClean="0"/>
              <a:t>냉장고 관리 프로그램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88473" y="1720735"/>
            <a:ext cx="711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냉장고를 부탁해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72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9542" y="1188720"/>
            <a:ext cx="41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3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08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79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98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37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와이드스크린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</cp:revision>
  <dcterms:created xsi:type="dcterms:W3CDTF">2021-06-25T07:29:23Z</dcterms:created>
  <dcterms:modified xsi:type="dcterms:W3CDTF">2021-06-29T08:10:20Z</dcterms:modified>
</cp:coreProperties>
</file>