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1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5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9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84FA-DFC1-4F4F-B4F9-D4F25966A6D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B94D-FE7D-4F6B-AC32-6A433C13F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7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60567"/>
            <a:ext cx="12053455" cy="1454728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오류 개선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60567"/>
            <a:ext cx="12053455" cy="1454728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1.</a:t>
            </a:r>
            <a:r>
              <a:rPr lang="ko-KR" altLang="en-US" dirty="0" err="1" smtClean="0">
                <a:latin typeface="Arial Black" panose="020B0A04020102020204" pitchFamily="34" charset="0"/>
              </a:rPr>
              <a:t>실수형</a:t>
            </a:r>
            <a:r>
              <a:rPr lang="ko-KR" altLang="en-US" dirty="0" smtClean="0">
                <a:latin typeface="Arial Black" panose="020B0A04020102020204" pitchFamily="34" charset="0"/>
              </a:rPr>
              <a:t> 변환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029" y="110692"/>
            <a:ext cx="5467004" cy="6680805"/>
          </a:xfrm>
        </p:spPr>
        <p:txBody>
          <a:bodyPr>
            <a:normAutofit/>
          </a:bodyPr>
          <a:lstStyle/>
          <a:p>
            <a:pPr algn="l"/>
            <a:endParaRPr lang="en-US" altLang="ko-KR" sz="3600" dirty="0" smtClean="0"/>
          </a:p>
          <a:p>
            <a:pPr algn="l"/>
            <a:endParaRPr lang="en-US" altLang="ko-KR" sz="3600" dirty="0">
              <a:latin typeface="Forte" panose="03060902040502070203" pitchFamily="66" charset="0"/>
            </a:endParaRPr>
          </a:p>
          <a:p>
            <a:pPr algn="l"/>
            <a:r>
              <a:rPr lang="ko-KR" altLang="en-US" sz="3600" dirty="0" smtClean="0">
                <a:latin typeface="Forte" panose="03060902040502070203" pitchFamily="66" charset="0"/>
              </a:rPr>
              <a:t>내 님을 찾을 확률을 구하기 위해 함수화 시킨 값들을 곱하려고 하였으나 여자 키를 구하는 함수에 값이 문자로 되어 있어 이러한 결과가 나왔다</a:t>
            </a:r>
            <a:r>
              <a:rPr lang="en-US" altLang="ko-KR" sz="3600" dirty="0" smtClean="0">
                <a:latin typeface="Forte" panose="03060902040502070203" pitchFamily="66" charset="0"/>
              </a:rPr>
              <a:t>.</a:t>
            </a:r>
            <a:r>
              <a:rPr lang="ko-KR" altLang="en-US" sz="3600" dirty="0" smtClean="0">
                <a:latin typeface="Forte" panose="03060902040502070203" pitchFamily="66" charset="0"/>
              </a:rPr>
              <a:t> </a:t>
            </a:r>
            <a:r>
              <a:rPr lang="en-US" altLang="ko-KR" sz="3600" dirty="0" smtClean="0">
                <a:latin typeface="Forte" panose="03060902040502070203" pitchFamily="66" charset="0"/>
              </a:rPr>
              <a:t> </a:t>
            </a:r>
            <a:endParaRPr lang="ko-KR" altLang="en-US" sz="3600" dirty="0">
              <a:latin typeface="Forte" panose="03060902040502070203" pitchFamily="66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28" y="532015"/>
            <a:ext cx="5818909" cy="5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5469775" cy="6567055"/>
          </a:xfrm>
        </p:spPr>
        <p:txBody>
          <a:bodyPr>
            <a:normAutofit/>
          </a:bodyPr>
          <a:lstStyle/>
          <a:p>
            <a:pPr algn="l"/>
            <a:endParaRPr lang="en-US" altLang="ko-KR" dirty="0" smtClean="0"/>
          </a:p>
          <a:p>
            <a:pPr algn="l"/>
            <a:endParaRPr lang="en-US" altLang="ko-KR" sz="4400" dirty="0"/>
          </a:p>
          <a:p>
            <a:pPr algn="l"/>
            <a:r>
              <a:rPr lang="ko-KR" altLang="en-US" sz="4400" dirty="0" smtClean="0"/>
              <a:t>그렇기 때문에 문자가 들어간 리스트를  </a:t>
            </a:r>
            <a:r>
              <a:rPr lang="ko-KR" altLang="en-US" sz="4400" dirty="0" err="1" smtClean="0"/>
              <a:t>반복문을</a:t>
            </a:r>
            <a:r>
              <a:rPr lang="ko-KR" altLang="en-US" sz="4400" dirty="0" smtClean="0"/>
              <a:t> 이용하여 </a:t>
            </a:r>
            <a:r>
              <a:rPr lang="ko-KR" altLang="en-US" sz="4400" dirty="0" err="1" smtClean="0"/>
              <a:t>문자형을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실수형</a:t>
            </a:r>
            <a:r>
              <a:rPr lang="ko-KR" altLang="en-US" sz="4400" dirty="0" smtClean="0"/>
              <a:t> 으로 변환하여 넣었다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7" y="285544"/>
            <a:ext cx="6686203" cy="63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815" y="0"/>
            <a:ext cx="6084916" cy="6741622"/>
          </a:xfrm>
        </p:spPr>
        <p:txBody>
          <a:bodyPr/>
          <a:lstStyle/>
          <a:p>
            <a:pPr algn="l"/>
            <a:endParaRPr lang="en-US" altLang="ko-KR" sz="4800" dirty="0" smtClean="0"/>
          </a:p>
          <a:p>
            <a:pPr algn="l"/>
            <a:endParaRPr lang="en-US" altLang="ko-KR" sz="4800" dirty="0"/>
          </a:p>
          <a:p>
            <a:pPr algn="l"/>
            <a:endParaRPr lang="en-US" altLang="ko-KR" sz="4800" dirty="0" smtClean="0"/>
          </a:p>
          <a:p>
            <a:pPr algn="l"/>
            <a:r>
              <a:rPr lang="ko-KR" altLang="en-US" sz="4800" dirty="0" smtClean="0"/>
              <a:t>그 결과 값이 오류없이 잘 나오는 결과를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-1"/>
            <a:ext cx="5719156" cy="66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60567"/>
            <a:ext cx="12053455" cy="1454728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</a:rPr>
              <a:t>클래스 이용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3857105" cy="6858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csv </a:t>
            </a:r>
            <a:r>
              <a:rPr lang="ko-KR" altLang="en-US" dirty="0" smtClean="0"/>
              <a:t>파일에서 찾을 때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이용해서 데이터의 값만 뽑기만 했는데 이럴 경우 값을 찾는것과 값을 뽑아내는 것이 힘든 오류가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06240" y="2876204"/>
            <a:ext cx="2152996" cy="9227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13812" y="2610197"/>
            <a:ext cx="26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오류 개선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08371" y="382385"/>
            <a:ext cx="38571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오류를 개선하기 위해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문으로 값을 뽑은 값들을 변수를 하나 생성하여 리스트를 만들어 그 리스트들을 합쳐서 </a:t>
            </a:r>
            <a:r>
              <a:rPr lang="ko-KR" altLang="en-US" sz="2800" dirty="0" err="1" smtClean="0"/>
              <a:t>딕셔너리로</a:t>
            </a:r>
            <a:r>
              <a:rPr lang="ko-KR" altLang="en-US" sz="2800" dirty="0" smtClean="0"/>
              <a:t> 만드니 값이 찾기가 쉽고 값을 뽑기도 쉬웠다</a:t>
            </a:r>
            <a:r>
              <a:rPr lang="en-US" altLang="ko-KR" sz="2800" dirty="0" smtClean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37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Arial Black</vt:lpstr>
      <vt:lpstr>Forte</vt:lpstr>
      <vt:lpstr>Office 테마</vt:lpstr>
      <vt:lpstr>오류 개선</vt:lpstr>
      <vt:lpstr>1.실수형 변환</vt:lpstr>
      <vt:lpstr>PowerPoint 프레젠테이션</vt:lpstr>
      <vt:lpstr>PowerPoint 프레젠테이션</vt:lpstr>
      <vt:lpstr>PowerPoint 프레젠테이션</vt:lpstr>
      <vt:lpstr>2.클래스 이용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오류 개선</dc:title>
  <dc:creator>KB</dc:creator>
  <cp:lastModifiedBy>KB</cp:lastModifiedBy>
  <cp:revision>6</cp:revision>
  <dcterms:created xsi:type="dcterms:W3CDTF">2021-04-22T00:57:35Z</dcterms:created>
  <dcterms:modified xsi:type="dcterms:W3CDTF">2021-04-22T02:25:36Z</dcterms:modified>
</cp:coreProperties>
</file>