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0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1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36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6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7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2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2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2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9EBE-C448-497E-9B98-9268ABDD178C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BF635-BB31-4237-9DB0-B0A215D64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9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1" y="1165442"/>
            <a:ext cx="3328836" cy="1176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1" y="2440560"/>
            <a:ext cx="3328836" cy="8913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1" y="105090"/>
            <a:ext cx="54776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81" b="16829"/>
          <a:stretch/>
        </p:blipFill>
        <p:spPr>
          <a:xfrm>
            <a:off x="627433" y="401479"/>
            <a:ext cx="6499877" cy="48594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-2250"/>
          <a:stretch/>
        </p:blipFill>
        <p:spPr>
          <a:xfrm>
            <a:off x="651353" y="5355372"/>
            <a:ext cx="2036659" cy="5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029" y="213035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 smtClean="0">
                <a:solidFill>
                  <a:srgbClr val="304166"/>
                </a:solidFill>
                <a:effectLst/>
                <a:latin typeface="-apple-system"/>
              </a:rPr>
              <a:t>CSV</a:t>
            </a:r>
            <a:r>
              <a:rPr lang="ko-KR" altLang="en-US" b="1" i="0" dirty="0" smtClean="0">
                <a:solidFill>
                  <a:srgbClr val="304166"/>
                </a:solidFill>
                <a:effectLst/>
                <a:latin typeface="-apple-system"/>
              </a:rPr>
              <a:t>란</a:t>
            </a:r>
            <a:r>
              <a:rPr lang="en-US" altLang="ko-KR" b="1" i="0" dirty="0" smtClean="0">
                <a:solidFill>
                  <a:srgbClr val="304166"/>
                </a:solidFill>
                <a:effectLst/>
                <a:latin typeface="-apple-system"/>
              </a:rPr>
              <a:t>?</a:t>
            </a:r>
            <a:endParaRPr lang="en-US" altLang="ko-KR" b="1" i="0" dirty="0">
              <a:solidFill>
                <a:srgbClr val="304166"/>
              </a:solidFill>
              <a:effectLst/>
              <a:latin typeface="-apple-syste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203" y="701458"/>
            <a:ext cx="1029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Csv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comma-</a:t>
            </a:r>
            <a:r>
              <a:rPr lang="en-US" altLang="ko-KR" dirty="0" err="1" smtClean="0"/>
              <a:t>sparated</a:t>
            </a:r>
            <a:r>
              <a:rPr lang="en-US" altLang="ko-KR" dirty="0" smtClean="0"/>
              <a:t> values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줄임말로</a:t>
            </a:r>
            <a:r>
              <a:rPr lang="ko-KR" altLang="en-US" dirty="0" smtClean="0"/>
              <a:t> 몇 가지 필드를 쉼표</a:t>
            </a:r>
            <a:r>
              <a:rPr lang="en-US" altLang="ko-KR" dirty="0" smtClean="0"/>
              <a:t>(,)</a:t>
            </a:r>
            <a:r>
              <a:rPr lang="ko-KR" altLang="en-US" dirty="0" smtClean="0"/>
              <a:t>로 구분한 텍스트 데이터 및 텍스트 파일입니다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9" y="1466880"/>
            <a:ext cx="8359300" cy="8815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9" y="2467498"/>
            <a:ext cx="4037820" cy="15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0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7013" y="8629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 err="1" smtClean="0">
                <a:solidFill>
                  <a:srgbClr val="666666"/>
                </a:solidFill>
                <a:effectLst/>
                <a:latin typeface="NanumGothic"/>
              </a:rPr>
              <a:t>조건문은</a:t>
            </a:r>
            <a:r>
              <a:rPr lang="ko-KR" altLang="en-US" b="0" i="0" dirty="0" smtClean="0">
                <a:solidFill>
                  <a:srgbClr val="666666"/>
                </a:solidFill>
                <a:effectLst/>
                <a:latin typeface="NanumGothic"/>
              </a:rPr>
              <a:t> 어떤 조건에 맞는 상황에서만 코드를 실행할 수 있도록 하는 문법입니다</a:t>
            </a:r>
            <a:r>
              <a:rPr lang="en-US" altLang="ko-KR" b="0" i="0" dirty="0" smtClean="0">
                <a:solidFill>
                  <a:srgbClr val="666666"/>
                </a:solidFill>
                <a:effectLst/>
                <a:latin typeface="NanumGothic"/>
              </a:rPr>
              <a:t>. </a:t>
            </a:r>
          </a:p>
          <a:p>
            <a:r>
              <a:rPr lang="ko-KR" altLang="en-US" b="1" i="0" dirty="0" smtClean="0">
                <a:solidFill>
                  <a:srgbClr val="666666"/>
                </a:solidFill>
                <a:effectLst/>
                <a:latin typeface="NanumGothic"/>
              </a:rPr>
              <a:t>조건에 맞는다</a:t>
            </a:r>
            <a:r>
              <a:rPr lang="ko-KR" altLang="en-US" b="0" i="0" dirty="0" smtClean="0">
                <a:solidFill>
                  <a:srgbClr val="666666"/>
                </a:solidFill>
                <a:effectLst/>
                <a:latin typeface="NanumGothic"/>
              </a:rPr>
              <a:t>는 의미는 </a:t>
            </a:r>
            <a:r>
              <a:rPr lang="en-US" altLang="ko-KR" b="1" i="0" dirty="0" smtClean="0">
                <a:solidFill>
                  <a:srgbClr val="666666"/>
                </a:solidFill>
                <a:effectLst/>
                <a:latin typeface="NanumGothic"/>
              </a:rPr>
              <a:t>'</a:t>
            </a:r>
            <a:r>
              <a:rPr lang="ko-KR" altLang="en-US" b="1" i="0" dirty="0" smtClean="0">
                <a:solidFill>
                  <a:srgbClr val="666666"/>
                </a:solidFill>
                <a:effectLst/>
                <a:latin typeface="NanumGothic"/>
              </a:rPr>
              <a:t>조건식</a:t>
            </a:r>
            <a:r>
              <a:rPr lang="en-US" altLang="ko-KR" b="1" i="0" dirty="0" smtClean="0">
                <a:solidFill>
                  <a:srgbClr val="666666"/>
                </a:solidFill>
                <a:effectLst/>
                <a:latin typeface="NanumGothic"/>
              </a:rPr>
              <a:t>'</a:t>
            </a:r>
            <a:r>
              <a:rPr lang="ko-KR" altLang="en-US" b="1" i="0" dirty="0" smtClean="0">
                <a:solidFill>
                  <a:srgbClr val="666666"/>
                </a:solidFill>
                <a:effectLst/>
                <a:latin typeface="NanumGothic"/>
              </a:rPr>
              <a:t>이 </a:t>
            </a:r>
            <a:r>
              <a:rPr lang="en-US" altLang="ko-KR" b="1" i="0" dirty="0" smtClean="0">
                <a:solidFill>
                  <a:srgbClr val="666666"/>
                </a:solidFill>
                <a:effectLst/>
                <a:latin typeface="NanumGothic"/>
              </a:rPr>
              <a:t>true</a:t>
            </a:r>
            <a:r>
              <a:rPr lang="ko-KR" altLang="en-US" b="0" i="0" dirty="0" smtClean="0">
                <a:solidFill>
                  <a:srgbClr val="666666"/>
                </a:solidFill>
                <a:effectLst/>
                <a:latin typeface="NanumGothic"/>
              </a:rPr>
              <a:t>가 됨을 의미합니다</a:t>
            </a:r>
            <a:r>
              <a:rPr lang="en-US" altLang="ko-KR" b="0" i="0" dirty="0" smtClean="0">
                <a:solidFill>
                  <a:srgbClr val="666666"/>
                </a:solidFill>
                <a:effectLst/>
                <a:latin typeface="NanumGothic"/>
              </a:rPr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227367"/>
            <a:ext cx="1824625" cy="6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" b="29877"/>
          <a:stretch/>
        </p:blipFill>
        <p:spPr>
          <a:xfrm>
            <a:off x="363255" y="227863"/>
            <a:ext cx="7478038" cy="16009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4" y="1951109"/>
            <a:ext cx="6595642" cy="3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-apple-system</vt:lpstr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3</cp:revision>
  <dcterms:created xsi:type="dcterms:W3CDTF">2021-04-22T04:58:46Z</dcterms:created>
  <dcterms:modified xsi:type="dcterms:W3CDTF">2021-04-22T05:22:04Z</dcterms:modified>
</cp:coreProperties>
</file>