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08" autoAdjust="0"/>
    <p:restoredTop sz="94660"/>
  </p:normalViewPr>
  <p:slideViewPr>
    <p:cSldViewPr snapToGrid="0">
      <p:cViewPr>
        <p:scale>
          <a:sx n="125" d="100"/>
          <a:sy n="125" d="100"/>
        </p:scale>
        <p:origin x="101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2F99-820C-16D7-0C45-1FDE6751E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670FE8-7786-96CB-538F-0FF2FBBFA3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D07A8-A7AA-E9F3-D6A7-D78FDB364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BBD1-82E9-4AB4-AC80-48AE07F4092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F4C08-7A7E-3D39-EF3C-7428BAB9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09455-5669-08D8-86DF-3B404A06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7E14-8C81-4C17-8DEB-3FC1C8C9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1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B0302-7482-4A53-7676-E8CDFD280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D21E5-B02A-3DF9-FC36-7E162E0BB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91531-0B6B-A78E-9063-F83BFF12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BBD1-82E9-4AB4-AC80-48AE07F4092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CE491-FC15-2B10-74A2-FE87704C6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97246-2052-0EAE-581D-0BD8D111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7E14-8C81-4C17-8DEB-3FC1C8C9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04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E0BFA8-F377-A661-3D18-2C9D05E99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F5FA7-258E-689C-413D-2C15FA902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48356-7B5C-7561-23A0-96ED8B7F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BBD1-82E9-4AB4-AC80-48AE07F4092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19286-0363-936E-35BD-49F11325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769D6-301F-CE7E-3305-0372BF5A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7E14-8C81-4C17-8DEB-3FC1C8C9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05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1040-E3E8-9596-12CB-AD9A9AF5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6B46-1EE0-EC00-3A00-5A23867D7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FC614-F72D-1607-D404-EF367C4EE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BBD1-82E9-4AB4-AC80-48AE07F4092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11D8A-426E-69EB-D03B-E4597F9F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C2A38-6E36-8B0B-D806-821C19A24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7E14-8C81-4C17-8DEB-3FC1C8C9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B04A-3F11-C2D7-6C71-22871C850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ABD22-993F-AE71-54D5-3B01F2A06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53D2C-E42D-F63A-DB57-15DF3DE7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BBD1-82E9-4AB4-AC80-48AE07F4092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156C4-0F1A-C3C4-D3B4-BBA79015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A6144-E390-5BBE-EAD6-FD1C087E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7E14-8C81-4C17-8DEB-3FC1C8C9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65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79704-394F-85C0-8B0B-11D33FA8E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D7A1-EC0B-DD00-DD53-8B25CE27D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F3FF8-23D4-0D51-AC6A-FCE2B0CA4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FBF79-2206-BD8E-BCDA-69A247C67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BBD1-82E9-4AB4-AC80-48AE07F4092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29BF3-7238-13DF-3F44-C0A8BB07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286E3-9D3D-FE87-3735-2139BF05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7E14-8C81-4C17-8DEB-3FC1C8C9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5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F6C38-E20A-9CE0-2B2B-B905D7779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C8546-B687-2C48-ABF6-B67448926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4414E-4767-8D55-C90A-A81053349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368F51-A08F-BC38-8193-B5C7727DF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787E4-6A78-BF5B-B614-0FA2EDCE5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81E702-FB2C-7BF1-DCBD-9CA8A111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BBD1-82E9-4AB4-AC80-48AE07F4092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F7DEC8-6B95-CC7E-C115-2EF72F9A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3DB3F7-CEC8-EC86-D04F-32DE1E0E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7E14-8C81-4C17-8DEB-3FC1C8C9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1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1213-0840-4B7C-D94D-7EC66E6B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D045AF-5EC9-AC6C-80CC-8F1FF4D03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BBD1-82E9-4AB4-AC80-48AE07F4092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3E0-4C31-20A6-5A4F-FE438718F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B5B6C-54BE-A858-171A-EDCF4B7F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7E14-8C81-4C17-8DEB-3FC1C8C9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66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A40485-E50C-099C-67EF-D5BB898C8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BBD1-82E9-4AB4-AC80-48AE07F4092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01A8AC-4461-9967-B275-37023453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3B91B8-FE9F-4011-03A5-F044B0F9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7E14-8C81-4C17-8DEB-3FC1C8C9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24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DC884-2385-C4CB-3E6B-905450D4C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FDA71-1536-D186-D531-97C858F32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87CED-E650-54D5-237C-79F7049A6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F60CA-F695-C95E-DB26-8E55F5E1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BBD1-82E9-4AB4-AC80-48AE07F4092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E8AA4-D2DF-8869-0C13-81EA821F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F31BA-8244-11F7-EA4C-1EE8AAA2F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7E14-8C81-4C17-8DEB-3FC1C8C9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CDEC4-135D-8427-E104-0808FA777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A817C-2694-FBCE-11AB-07D00AE590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011BB-2CDD-0B28-6F64-1E733B145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322B2-691C-91A8-8B71-32C820608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DBBD1-82E9-4AB4-AC80-48AE07F4092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9BBBE-3AAC-C507-B79B-A41FBBD02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723BB-E8AC-1210-6273-7030FFB8F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97E14-8C81-4C17-8DEB-3FC1C8C9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6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493C85-95B3-B4CF-759A-99498175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D395AA-3813-28CD-BAC9-D1D9F8B2F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8ECE1-2AEE-487D-CFAA-047AE891E4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EDBBD1-82E9-4AB4-AC80-48AE07F40920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F92C6-57A5-EAE9-E8B1-90A8734DE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09561-E6DB-F452-6E71-0B088EB71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897E14-8C81-4C17-8DEB-3FC1C8C92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2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28B7AB6-89FC-F933-D9C9-6BFB5D1F0D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pPr algn="l"/>
            <a:r>
              <a:rPr lang="en-US" sz="7200">
                <a:solidFill>
                  <a:schemeClr val="bg1"/>
                </a:solidFill>
              </a:rPr>
              <a:t>Canvas Chess Application</a:t>
            </a:r>
          </a:p>
        </p:txBody>
      </p:sp>
    </p:spTree>
    <p:extLst>
      <p:ext uri="{BB962C8B-B14F-4D97-AF65-F5344CB8AC3E}">
        <p14:creationId xmlns:p14="http://schemas.microsoft.com/office/powerpoint/2010/main" val="166271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6B34CD-4325-E342-6512-5B81CB1D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499808"/>
            <a:ext cx="3521265" cy="2491292"/>
          </a:xfrm>
        </p:spPr>
        <p:txBody>
          <a:bodyPr anchor="t">
            <a:normAutofit/>
          </a:bodyPr>
          <a:lstStyle/>
          <a:p>
            <a:r>
              <a:rPr lang="en-US" sz="4000"/>
              <a:t>How it’s made.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741749-9FD5-A241-F981-E5448BF6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175" y="1311088"/>
            <a:ext cx="5276850" cy="4327261"/>
          </a:xfrm>
        </p:spPr>
        <p:txBody>
          <a:bodyPr>
            <a:normAutofit/>
          </a:bodyPr>
          <a:lstStyle/>
          <a:p>
            <a:pPr algn="just"/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The Project is made entirely using JavaScript for the logic, and Canvas for the visualization of the chess board.</a:t>
            </a:r>
          </a:p>
          <a:p>
            <a:pPr algn="just"/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CSS is used for styling.</a:t>
            </a:r>
          </a:p>
          <a:p>
            <a:pPr algn="just"/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DOM manipulation for event handling.</a:t>
            </a:r>
          </a:p>
          <a:p>
            <a:pPr algn="just"/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Using FEN notation for importing board states.</a:t>
            </a:r>
          </a:p>
          <a:p>
            <a:pPr algn="just"/>
            <a:endParaRPr lang="en-US" sz="2400">
              <a:solidFill>
                <a:schemeClr val="tx1">
                  <a:alpha val="80000"/>
                </a:schemeClr>
              </a:solidFill>
            </a:endParaRPr>
          </a:p>
          <a:p>
            <a:pPr marL="0" indent="0" algn="just">
              <a:buNone/>
            </a:pPr>
            <a:endParaRPr lang="en-US" sz="24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205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19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26220" y="98104"/>
            <a:ext cx="4288094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A03223-0CAE-5430-D6A9-78F7C1C95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471" y="1235875"/>
            <a:ext cx="2601592" cy="2012552"/>
          </a:xfrm>
          <a:prstGeom prst="rect">
            <a:avLst/>
          </a:prstGeom>
        </p:spPr>
      </p:pic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1848" y="2813300"/>
            <a:ext cx="3757487" cy="3757487"/>
            <a:chOff x="1881974" y="1174396"/>
            <a:chExt cx="5290997" cy="529099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3" name="Oval 202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4350" y="2762501"/>
            <a:ext cx="3744592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E8EF60-8A00-932F-2B8F-6E292005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646" y="909107"/>
            <a:ext cx="3520789" cy="2666087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Board &amp; Pieces</a:t>
            </a:r>
          </a:p>
        </p:txBody>
      </p:sp>
      <p:grpSp>
        <p:nvGrpSpPr>
          <p:cNvPr id="204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9" name="Content Placeholder 2">
            <a:extLst>
              <a:ext uri="{FF2B5EF4-FFF2-40B4-BE49-F238E27FC236}">
                <a16:creationId xmlns:a16="http://schemas.microsoft.com/office/drawing/2014/main" id="{D2397C25-F9CF-313D-3085-318CA0205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pPr algn="just"/>
            <a:r>
              <a:rPr lang="en-US">
                <a:solidFill>
                  <a:schemeClr val="bg1"/>
                </a:solidFill>
              </a:rPr>
              <a:t>8x8 board stored as an array of 64 integers.</a:t>
            </a:r>
          </a:p>
          <a:p>
            <a:pPr algn="just"/>
            <a:r>
              <a:rPr lang="en-US">
                <a:solidFill>
                  <a:schemeClr val="bg1"/>
                </a:solidFill>
              </a:rPr>
              <a:t>Each piece encoded using bitwise flags.</a:t>
            </a:r>
          </a:p>
          <a:p>
            <a:pPr algn="just"/>
            <a:r>
              <a:rPr lang="en-US">
                <a:solidFill>
                  <a:schemeClr val="bg1"/>
                </a:solidFill>
              </a:rPr>
              <a:t>Color and type packed into a single integer value</a:t>
            </a:r>
          </a:p>
          <a:p>
            <a:pPr algn="just"/>
            <a:endParaRPr lang="en-US">
              <a:solidFill>
                <a:schemeClr val="bg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5200CC-DEEE-7294-2B2A-71079FB01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312" y="3513708"/>
            <a:ext cx="2270667" cy="224217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61449D-E693-15F6-FB2B-2B70346AC018}"/>
              </a:ext>
            </a:extLst>
          </p:cNvPr>
          <p:cNvSpPr txBox="1"/>
          <p:nvPr/>
        </p:nvSpPr>
        <p:spPr>
          <a:xfrm>
            <a:off x="6612879" y="4711491"/>
            <a:ext cx="49747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whiteQueen = Piece.Queen | Piece.White 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chemeClr val="bg1"/>
                </a:solidFill>
              </a:rPr>
              <a:t>0110 | 1000 = 1110  </a:t>
            </a:r>
            <a:r>
              <a:rPr lang="en-US" sz="2000">
                <a:solidFill>
                  <a:schemeClr val="bg1"/>
                </a:solidFill>
              </a:rPr>
              <a:t>(14 in decimal)</a:t>
            </a:r>
          </a:p>
        </p:txBody>
      </p:sp>
    </p:spTree>
    <p:extLst>
      <p:ext uri="{BB962C8B-B14F-4D97-AF65-F5344CB8AC3E}">
        <p14:creationId xmlns:p14="http://schemas.microsoft.com/office/powerpoint/2010/main" val="361947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821FF8-3FCD-7426-2B50-79D4254C3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02" y="3104705"/>
            <a:ext cx="2666296" cy="321733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134CC3FF-7AA4-46F4-8B24-2F9383D86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75E42E8-8B96-4FF0-9DCC-7E2084C0FD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FEA8A4-ED0E-429C-884B-1599153B8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29CB7-A525-2C00-96DD-E01173DC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584" y="859808"/>
            <a:ext cx="3543197" cy="2878986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Pieces are moved using Drag and Drop</a:t>
            </a:r>
          </a:p>
        </p:txBody>
      </p:sp>
      <p:grpSp>
        <p:nvGrpSpPr>
          <p:cNvPr id="19" name="Graphic 4">
            <a:extLst>
              <a:ext uri="{FF2B5EF4-FFF2-40B4-BE49-F238E27FC236}">
                <a16:creationId xmlns:a16="http://schemas.microsoft.com/office/drawing/2014/main" id="{5F2AA49C-5AC0-41C7-BFAF-74B8D8293C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rgbClr val="FFFFFF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8A750A0-64B5-41B2-B525-A914EB40B3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8216C77-85C1-4BDC-87A8-7E7593320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71AED48-754E-41AC-9ECC-DB25976447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8005417-D297-404F-82A5-8C4393E85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7F942D6-2D0C-4894-81F0-6F81714BA4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AD802E-9670-4B80-876B-3FF64D29A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38AF437-0BFB-40E4-ADA0-5749919AA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8BC9C3D-CBBE-4D29-9DAC-98B3CAF39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7016629-22ED-494E-9205-594895DA9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F3CC1E-0ED4-4599-9B4E-F057769B9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5A4B3A-F9A7-4FA6-A7F3-EA08E0BA1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83B6A14-A56D-4B95-8395-89CF53A09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9F0868B-B193-43B6-BB1E-1FF72993E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aphic 4">
            <a:extLst>
              <a:ext uri="{FF2B5EF4-FFF2-40B4-BE49-F238E27FC236}">
                <a16:creationId xmlns:a16="http://schemas.microsoft.com/office/drawing/2014/main" id="{BB32367D-C4F2-49D5-A586-298C7CA82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2335801"/>
            <a:ext cx="849365" cy="849366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1FF7EE7-ACA2-4BFF-BA75-7FAE93FBB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647462E-B5E8-4F02-A1E4-BD0380A22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12CE109-6153-414A-B2D6-C4F9C6FA2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AF530F5-D68D-4BC8-8984-F1A8B5DEB6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EB69747-F9DD-4B80-B488-D5565D0BC6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3AFB787-B8A4-4269-9DA9-FF4A66030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E682D93-25A6-4D91-9A81-3F247BBEE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D5F48B5-53B4-4DA8-B929-6AFF50658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A195A3-2A74-4D13-A1B8-24765E26B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B98F1918-C39D-4713-AB21-685A94435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3592273-DEE6-42E1-B824-11D544332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2D6F82B-B619-4D8B-85AE-0E57103BA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246C574-90D4-412B-9444-203F7C83CD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A35E88-D52F-52CD-9390-D30114F318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685805"/>
            <a:ext cx="4974771" cy="55340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mousedown: Select piece and highlight valid moves.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mousemove: Drag piece, valid moves are highlighted.</a:t>
            </a: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mouseup: Validate move, handle all rule logic and end turn.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30BD23-0F43-3593-F07A-EAF1D5080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067" y="4069303"/>
            <a:ext cx="2172003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9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3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178A70-A8CA-70C7-93C1-1EA1848B9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Rule enforcment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91D12B-0246-127E-3327-CA12E203A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345827"/>
            <a:ext cx="5217173" cy="4351338"/>
          </a:xfrm>
        </p:spPr>
        <p:txBody>
          <a:bodyPr>
            <a:normAutofit/>
          </a:bodyPr>
          <a:lstStyle/>
          <a:p>
            <a:pPr algn="just"/>
            <a:r>
              <a:rPr lang="en-US">
                <a:solidFill>
                  <a:schemeClr val="bg1"/>
                </a:solidFill>
              </a:rPr>
              <a:t>Move validation per piece type</a:t>
            </a:r>
          </a:p>
          <a:p>
            <a:pPr algn="just"/>
            <a:r>
              <a:rPr lang="en-US">
                <a:solidFill>
                  <a:schemeClr val="bg1"/>
                </a:solidFill>
              </a:rPr>
              <a:t>Simulated moves in different instances to prevent illegal king exposure.</a:t>
            </a:r>
          </a:p>
          <a:p>
            <a:pPr algn="just"/>
            <a:r>
              <a:rPr lang="en-US">
                <a:solidFill>
                  <a:schemeClr val="bg1"/>
                </a:solidFill>
              </a:rPr>
              <a:t>Castling and en passant conditions handled.</a:t>
            </a:r>
          </a:p>
          <a:p>
            <a:pPr algn="just"/>
            <a:r>
              <a:rPr lang="en-US">
                <a:solidFill>
                  <a:schemeClr val="bg1"/>
                </a:solidFill>
              </a:rPr>
              <a:t>End conditions: Checkmate, stalemate, insufficient material.</a:t>
            </a:r>
          </a:p>
        </p:txBody>
      </p:sp>
      <p:grpSp>
        <p:nvGrpSpPr>
          <p:cNvPr id="23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0002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ectangle 24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4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78883"/>
            <a:ext cx="1370098" cy="508993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C6050274-04F5-403E-93CD-0F33B9B7E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38200" y="939828"/>
            <a:ext cx="2618796" cy="2388127"/>
            <a:chOff x="1674895" y="1345036"/>
            <a:chExt cx="5428610" cy="4210939"/>
          </a:xfrm>
        </p:grpSpPr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E156683D-D795-4D85-846C-9FF61160DC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444340D-4FAB-43E4-A02D-436F9ADC3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2" name="Rectangle 251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049" y="801359"/>
            <a:ext cx="2695293" cy="24290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F9B37-57EF-B0EC-B26C-DD9316D69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49" y="920873"/>
            <a:ext cx="2695293" cy="21900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Puzzles</a:t>
            </a:r>
          </a:p>
        </p:txBody>
      </p:sp>
      <p:pic>
        <p:nvPicPr>
          <p:cNvPr id="201" name="Picture 200">
            <a:extLst>
              <a:ext uri="{FF2B5EF4-FFF2-40B4-BE49-F238E27FC236}">
                <a16:creationId xmlns:a16="http://schemas.microsoft.com/office/drawing/2014/main" id="{3677C375-CAE7-E0DE-87DA-B50DFC2A32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43" r="14116" b="1"/>
          <a:stretch>
            <a:fillRect/>
          </a:stretch>
        </p:blipFill>
        <p:spPr>
          <a:xfrm>
            <a:off x="697254" y="3519604"/>
            <a:ext cx="2714619" cy="2429060"/>
          </a:xfrm>
          <a:prstGeom prst="rect">
            <a:avLst/>
          </a:prstGeom>
        </p:spPr>
      </p:pic>
      <p:grpSp>
        <p:nvGrpSpPr>
          <p:cNvPr id="254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9048" y="4463108"/>
            <a:ext cx="849365" cy="849366"/>
            <a:chOff x="5829300" y="3162300"/>
            <a:chExt cx="532256" cy="532257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09" name="Picture 208">
            <a:extLst>
              <a:ext uri="{FF2B5EF4-FFF2-40B4-BE49-F238E27FC236}">
                <a16:creationId xmlns:a16="http://schemas.microsoft.com/office/drawing/2014/main" id="{433725F7-C12E-0D1E-E54F-1DCEB77034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5707"/>
          <a:stretch>
            <a:fillRect/>
          </a:stretch>
        </p:blipFill>
        <p:spPr>
          <a:xfrm>
            <a:off x="3670477" y="850127"/>
            <a:ext cx="2675951" cy="246651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729F0C-130E-3682-B68B-28E09A1F2C70}"/>
              </a:ext>
            </a:extLst>
          </p:cNvPr>
          <p:cNvSpPr txBox="1">
            <a:spLocks/>
          </p:cNvSpPr>
          <p:nvPr/>
        </p:nvSpPr>
        <p:spPr>
          <a:xfrm>
            <a:off x="6837594" y="850127"/>
            <a:ext cx="4614447" cy="5049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Store puzzles as objects, using fen notation.</a:t>
            </a:r>
          </a:p>
          <a:p>
            <a:r>
              <a:rPr lang="en-US">
                <a:solidFill>
                  <a:schemeClr val="bg1"/>
                </a:solidFill>
              </a:rPr>
              <a:t>Board initialized per puzzle setup.</a:t>
            </a:r>
          </a:p>
          <a:p>
            <a:r>
              <a:rPr lang="en-US">
                <a:solidFill>
                  <a:schemeClr val="bg1"/>
                </a:solidFill>
              </a:rPr>
              <a:t>Solution checker compares player moves step by step.</a:t>
            </a:r>
          </a:p>
          <a:p>
            <a:r>
              <a:rPr lang="en-US">
                <a:solidFill>
                  <a:schemeClr val="bg1"/>
                </a:solidFill>
              </a:rPr>
              <a:t>Auto response from opponent.</a:t>
            </a:r>
          </a:p>
        </p:txBody>
      </p:sp>
      <p:pic>
        <p:nvPicPr>
          <p:cNvPr id="211" name="Picture 210">
            <a:extLst>
              <a:ext uri="{FF2B5EF4-FFF2-40B4-BE49-F238E27FC236}">
                <a16:creationId xmlns:a16="http://schemas.microsoft.com/office/drawing/2014/main" id="{04A2831B-970E-AD80-E1BE-4F50A50878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75" r="2" b="8257"/>
          <a:stretch>
            <a:fillRect/>
          </a:stretch>
        </p:blipFill>
        <p:spPr>
          <a:xfrm>
            <a:off x="3660806" y="3578813"/>
            <a:ext cx="2695292" cy="242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96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2DCC7-A1CF-1198-154D-8FA16FB2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604" y="489098"/>
            <a:ext cx="3943436" cy="1785524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Play Chess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986152-2EF5-90E2-68EC-B174EC6BB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190" y="355676"/>
            <a:ext cx="2552525" cy="2868007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C8D280-A077-5FFF-8941-B05217EE5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088" y="3541604"/>
            <a:ext cx="2889679" cy="2868007"/>
          </a:xfrm>
          <a:prstGeom prst="rect">
            <a:avLst/>
          </a:prstGeom>
        </p:spPr>
      </p:pic>
      <p:grpSp>
        <p:nvGrpSpPr>
          <p:cNvPr id="18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36918" y="3541604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Graphic 212">
            <a:extLst>
              <a:ext uri="{FF2B5EF4-FFF2-40B4-BE49-F238E27FC236}">
                <a16:creationId xmlns:a16="http://schemas.microsoft.com/office/drawing/2014/main" id="{E7C065BD-BDC2-4800-908F-25C30F042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4" name="Graphic 212">
            <a:extLst>
              <a:ext uri="{FF2B5EF4-FFF2-40B4-BE49-F238E27FC236}">
                <a16:creationId xmlns:a16="http://schemas.microsoft.com/office/drawing/2014/main" id="{612A1BC7-2F25-41BC-A0DC-8680CE996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6803" y="4091012"/>
            <a:ext cx="869294" cy="86929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B1F0E78-58F5-F8D0-63CA-BC5ED0606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8604" y="2455101"/>
            <a:ext cx="3754301" cy="372077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Fully functioning chess game.</a:t>
            </a:r>
          </a:p>
          <a:p>
            <a:pPr algn="just"/>
            <a:r>
              <a:rPr lang="en-US">
                <a:solidFill>
                  <a:schemeClr val="bg1"/>
                </a:solidFill>
              </a:rPr>
              <a:t>Can flip the board and move both sides.</a:t>
            </a:r>
          </a:p>
          <a:p>
            <a:r>
              <a:rPr lang="en-US">
                <a:solidFill>
                  <a:schemeClr val="bg1"/>
                </a:solidFill>
              </a:rPr>
              <a:t>All game states are available, including checkmate and stalemate.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D7ECF-CD74-0640-BBD8-EEC9024DB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69" y="751418"/>
            <a:ext cx="3217333" cy="213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3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EB5F14-5014-49D1-B590-9E2B7721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D2B953D-3D65-4BA7-80E6-139390790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0604" y="147284"/>
            <a:ext cx="4314573" cy="4314573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Graphic 212">
            <a:extLst>
              <a:ext uri="{FF2B5EF4-FFF2-40B4-BE49-F238E27FC236}">
                <a16:creationId xmlns:a16="http://schemas.microsoft.com/office/drawing/2014/main" id="{4CA0A0B8-0ABD-4C1D-8BDE-4D94C94FD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4" name="Graphic 212">
            <a:extLst>
              <a:ext uri="{FF2B5EF4-FFF2-40B4-BE49-F238E27FC236}">
                <a16:creationId xmlns:a16="http://schemas.microsoft.com/office/drawing/2014/main" id="{FF2923AC-40BC-4610-B6BD-AECABAF6D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5044" y="54194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8A188E6-9899-40AA-9648-7B9BEAF5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881974" y="1174396"/>
            <a:ext cx="5290997" cy="5290997"/>
            <a:chOff x="1881974" y="1174396"/>
            <a:chExt cx="5290997" cy="5290997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F10D3957-AAB5-4037-A58C-20FF0E226B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4478242-FDA7-48D1-A53E-3E0EDB2A7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Oval 59">
            <a:extLst>
              <a:ext uri="{FF2B5EF4-FFF2-40B4-BE49-F238E27FC236}">
                <a16:creationId xmlns:a16="http://schemas.microsoft.com/office/drawing/2014/main" id="{F47059C0-3CD3-44C5-9FBC-C5CEA6D94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254" y="1065353"/>
            <a:ext cx="5290997" cy="5290997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E672C-0255-948B-5044-A772EF92B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2763" y="1893347"/>
            <a:ext cx="4079551" cy="28776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8A6A50F-EF16-474F-9BD1-2D663EBEA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65353"/>
            <a:ext cx="1861854" cy="717514"/>
            <a:chOff x="0" y="1065353"/>
            <a:chExt cx="1861854" cy="717514"/>
          </a:xfrm>
          <a:solidFill>
            <a:schemeClr val="bg1"/>
          </a:solidFill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1AA37927-0235-4A56-8680-D7B367160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06535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D5F1B50-7A4C-4505-93E5-35FB751467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50508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pic>
        <p:nvPicPr>
          <p:cNvPr id="43" name="Graphic 42" descr="Smiling Face with No Fill">
            <a:extLst>
              <a:ext uri="{FF2B5EF4-FFF2-40B4-BE49-F238E27FC236}">
                <a16:creationId xmlns:a16="http://schemas.microsoft.com/office/drawing/2014/main" id="{751E3680-58FB-4F0C-7B80-956AA6180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7500" y="1024180"/>
            <a:ext cx="2560781" cy="2560781"/>
          </a:xfrm>
          <a:prstGeom prst="rect">
            <a:avLst/>
          </a:prstGeom>
        </p:spPr>
      </p:pic>
      <p:grpSp>
        <p:nvGrpSpPr>
          <p:cNvPr id="66" name="Graphic 185">
            <a:extLst>
              <a:ext uri="{FF2B5EF4-FFF2-40B4-BE49-F238E27FC236}">
                <a16:creationId xmlns:a16="http://schemas.microsoft.com/office/drawing/2014/main" id="{4717BE92-F93B-41D0-A644-64F6E524C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6418" y="4140693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CA26306-9FAA-4D01-957F-3E9B25A257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A458C4D-E6E4-42CA-BC7C-301BFBAA70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CDA802E-5743-4261-84A2-D9D8F19A3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FCFC560-017D-4F70-ADE9-00A770915F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365F55DD-D975-452E-9674-461DBDBDEC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3" name="Oval 72">
            <a:extLst>
              <a:ext uri="{FF2B5EF4-FFF2-40B4-BE49-F238E27FC236}">
                <a16:creationId xmlns:a16="http://schemas.microsoft.com/office/drawing/2014/main" id="{D245B05D-DA60-40E2-8A0A-B078C91D7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401FD61C-FC3A-43C0-9641-28B0C1A54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735" y="4917084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0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232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Canvas Chess Application</vt:lpstr>
      <vt:lpstr>How it’s made.</vt:lpstr>
      <vt:lpstr>Board &amp; Pieces</vt:lpstr>
      <vt:lpstr>Pieces are moved using Drag and Drop</vt:lpstr>
      <vt:lpstr>Rule enforcment</vt:lpstr>
      <vt:lpstr>Puzzles</vt:lpstr>
      <vt:lpstr>Play Chess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Agron Mehmedi</dc:creator>
  <cp:lastModifiedBy>Agron Mehmedi</cp:lastModifiedBy>
  <cp:revision>17</cp:revision>
  <dcterms:created xsi:type="dcterms:W3CDTF">2025-06-15T14:37:41Z</dcterms:created>
  <dcterms:modified xsi:type="dcterms:W3CDTF">2025-06-15T15:55:23Z</dcterms:modified>
</cp:coreProperties>
</file>