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7" r:id="rId4"/>
    <p:sldId id="276" r:id="rId5"/>
    <p:sldId id="300" r:id="rId6"/>
    <p:sldId id="283" r:id="rId7"/>
    <p:sldId id="284" r:id="rId8"/>
    <p:sldId id="286" r:id="rId9"/>
    <p:sldId id="280" r:id="rId10"/>
    <p:sldId id="288" r:id="rId11"/>
    <p:sldId id="289" r:id="rId12"/>
    <p:sldId id="290" r:id="rId13"/>
    <p:sldId id="292" r:id="rId14"/>
    <p:sldId id="291" r:id="rId15"/>
    <p:sldId id="293" r:id="rId16"/>
    <p:sldId id="294" r:id="rId17"/>
    <p:sldId id="295" r:id="rId18"/>
    <p:sldId id="296" r:id="rId19"/>
    <p:sldId id="299" r:id="rId20"/>
    <p:sldId id="297" r:id="rId21"/>
    <p:sldId id="28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西科" id="{39D87A46-8743-4CDF-9117-A24352A8D0EA}">
          <p14:sldIdLst>
            <p14:sldId id="272"/>
            <p14:sldId id="274"/>
            <p14:sldId id="277"/>
            <p14:sldId id="276"/>
            <p14:sldId id="300"/>
            <p14:sldId id="283"/>
            <p14:sldId id="284"/>
            <p14:sldId id="286"/>
            <p14:sldId id="280"/>
            <p14:sldId id="288"/>
            <p14:sldId id="289"/>
            <p14:sldId id="290"/>
            <p14:sldId id="292"/>
            <p14:sldId id="291"/>
            <p14:sldId id="293"/>
            <p14:sldId id="294"/>
            <p14:sldId id="295"/>
            <p14:sldId id="296"/>
            <p14:sldId id="299"/>
            <p14:sldId id="297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841"/>
    <a:srgbClr val="121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6FBD2-BB4B-A1C8-6862-29CB57C57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51A492-6D12-E686-BBF9-23794FEF4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95647-30D1-1A26-D0EF-D3DBE53C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63CF9-940D-19C1-0700-7FA5960A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FEB70-D9F0-FAAD-70C1-D6F44E24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33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1F098-D089-70A8-7D41-3B0D3C1B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B6E89-9D8A-AFBF-31E2-3B5AE5E7B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2661F-90DB-0439-2396-34419266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D26E5-B8EE-89B0-F49E-1D71B07D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7F403-55A9-5C47-CCB0-B71F8A15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0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7300D9-19BB-81E2-3E1D-620B690CA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7A97F-578B-BD11-2DF4-D136BF50E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7DB0C-FD0E-318B-A444-27467C5E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D55EB-6E5E-0FF1-7FE0-F2BAFF71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0E0BA-A204-A52D-530C-C4899431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6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CB23-2A2B-83E0-3400-92B15FA8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7A054-86D4-3B37-D0FB-4F5EB679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9B528-FD18-1A4A-4ED8-0AC520D4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5F19B-8ABC-2C89-F756-8311C09D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8DD46-544B-E281-1385-50E7E8CA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2DB57-FDBA-270B-5453-7AAB15E2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555BC-A3C9-C291-EA89-FA2015932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D2403-6ED4-D16C-B7E4-94285441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5515E-C31C-FB5A-F9AF-8E4FD1AA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D69D7-70C3-2939-D968-B5333688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6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4FE8-9404-AA4C-57BF-5930C03A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07E10-458E-E774-ECB8-2FC8B07D2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9D42A4-02B2-B019-2762-3A7B4C89F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96C13-ED2B-73E5-0DEE-4899F24A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E11FE-2B9E-D0F3-3E59-7D23C019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36D0E-142A-B069-9C17-F68B370A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1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AFAEE-B7BD-7CB2-9025-BCC4B5DB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010FD9-1B97-6EF1-7318-8E72C5412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045D51-49F6-6D9D-B96E-BEB88F7E8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F01E70-36F8-146C-433B-63715AEEC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F5A607-5AA6-505E-62DC-517CA67C4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074073-6796-F862-1ACE-19CF41C2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0107A6-0338-791B-36F7-4D1D0757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B5FCC5-0637-2415-04E0-CE4F753C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0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CF020-20A3-60D0-769A-FAE3A35D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CD1581-6896-913C-F2AE-902F1AAD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8FFB01-806D-1734-EF0B-1553895B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1D68C-CF51-7040-0B8C-F6E4F1F7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0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9C7A40-354C-8C35-F0C4-F1DB8759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144A33-9620-13BF-FAE7-17DF42AE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ED06DC-D569-FDE2-F599-2E16DA89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0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21E80-CDB1-4C3C-83E0-1C01B731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1BC60-6C09-3BCE-6B43-91D08AEF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826780-F0DF-D70A-ADB6-F9351AC86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B46CB-E5B0-B61B-B8C8-DF15CE0C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591E16-E581-6229-54C6-2D6BAA6D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8CFC2-FAC5-ECAB-0674-AB064C7C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5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893A8-CBD2-144F-4C48-5F2CEB89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E559F8-C970-7E5B-E6D2-38B769AE0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05866-CE89-ED87-B83C-D5BAD6EB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EC1E20-85F2-F4AF-EF96-3DDC67DD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F6D474-4D01-3AA2-3043-F1F789FA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EE2DD4-6A8A-5A62-53E1-B0B99F66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232E3A-ADDD-B336-4BCC-88C0B140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D029E-12C7-717F-5C32-B88877FEF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515B0-C6F8-DD77-F840-EAC0E407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87D24-CCAB-44C4-ACFC-37342AA3EA4E}" type="datetimeFigureOut">
              <a:rPr lang="zh-CN" altLang="en-US" smtClean="0"/>
              <a:t>2025/2/13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2E2FC-B7CF-669A-AF7D-2F4185AA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878D6-C1F9-3D70-488E-498D4B31B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43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6F19D3-ADDF-CD1D-6E74-73A40C01A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30BBAE-5C0C-DD07-D3A3-5367A517F88D}"/>
              </a:ext>
            </a:extLst>
          </p:cNvPr>
          <p:cNvSpPr txBox="1"/>
          <p:nvPr/>
        </p:nvSpPr>
        <p:spPr>
          <a:xfrm>
            <a:off x="-381000" y="49504"/>
            <a:ext cx="12851195" cy="758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University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 err="1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Campus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F7F7F7">
                  <a:alpha val="5000"/>
                </a:srgbClr>
              </a:solidFill>
              <a:effectLst/>
              <a:uLnTx/>
              <a:uFillTx/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7129945A-E83E-E547-5723-D865B1083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59BD469-47BE-5588-C266-04894776478E}"/>
              </a:ext>
            </a:extLst>
          </p:cNvPr>
          <p:cNvCxnSpPr>
            <a:cxnSpLocks/>
          </p:cNvCxnSpPr>
          <p:nvPr/>
        </p:nvCxnSpPr>
        <p:spPr>
          <a:xfrm>
            <a:off x="779642" y="3044490"/>
            <a:ext cx="891996" cy="0"/>
          </a:xfrm>
          <a:prstGeom prst="line">
            <a:avLst/>
          </a:prstGeom>
          <a:ln w="19050"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8E7F0B0-A903-B611-5D0E-404F0ECB1E96}"/>
              </a:ext>
            </a:extLst>
          </p:cNvPr>
          <p:cNvSpPr txBox="1"/>
          <p:nvPr/>
        </p:nvSpPr>
        <p:spPr>
          <a:xfrm>
            <a:off x="670103" y="2028827"/>
            <a:ext cx="8636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+mj-ea"/>
                <a:ea typeface="+mj-ea"/>
              </a:rPr>
              <a:t>从 </a:t>
            </a:r>
            <a:r>
              <a:rPr lang="en-US" altLang="zh-CN" sz="6000" dirty="0">
                <a:latin typeface="+mj-ea"/>
                <a:ea typeface="+mj-ea"/>
              </a:rPr>
              <a:t>React </a:t>
            </a:r>
            <a:r>
              <a:rPr lang="zh-CN" altLang="en-US" sz="6000" dirty="0">
                <a:latin typeface="+mj-ea"/>
                <a:ea typeface="+mj-ea"/>
              </a:rPr>
              <a:t>到 </a:t>
            </a:r>
            <a:r>
              <a:rPr lang="en-US" altLang="zh-CN" sz="6000" dirty="0">
                <a:latin typeface="+mj-ea"/>
                <a:ea typeface="+mj-ea"/>
              </a:rPr>
              <a:t>Next.js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8EBDFB-05DF-D1E3-6F26-4384D0EEDB1E}"/>
              </a:ext>
            </a:extLst>
          </p:cNvPr>
          <p:cNvSpPr txBox="1"/>
          <p:nvPr/>
        </p:nvSpPr>
        <p:spPr>
          <a:xfrm>
            <a:off x="670104" y="3157865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ea"/>
              </a:rPr>
              <a:t>zzzhizhi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7DD3A3D-893D-C5FD-793C-10573193A19B}"/>
              </a:ext>
            </a:extLst>
          </p:cNvPr>
          <p:cNvSpPr txBox="1"/>
          <p:nvPr/>
        </p:nvSpPr>
        <p:spPr>
          <a:xfrm>
            <a:off x="948711" y="1613266"/>
            <a:ext cx="6038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Next.js </a:t>
            </a:r>
            <a:r>
              <a:rPr lang="zh-CN" altLang="en-US" sz="1100" dirty="0"/>
              <a:t>全栈应用开发 </a:t>
            </a:r>
            <a:r>
              <a:rPr lang="en-US" altLang="zh-CN" sz="1100" dirty="0"/>
              <a:t>(2)</a:t>
            </a:r>
            <a:endParaRPr lang="zh-CN" altLang="en-US" sz="11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BD1944-4A70-4C2D-B28B-CD03C537D15B}"/>
              </a:ext>
            </a:extLst>
          </p:cNvPr>
          <p:cNvSpPr/>
          <p:nvPr/>
        </p:nvSpPr>
        <p:spPr>
          <a:xfrm>
            <a:off x="779642" y="1659537"/>
            <a:ext cx="169069" cy="1690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L 形 26">
            <a:extLst>
              <a:ext uri="{FF2B5EF4-FFF2-40B4-BE49-F238E27FC236}">
                <a16:creationId xmlns:a16="http://schemas.microsoft.com/office/drawing/2014/main" id="{B6E32606-D2D1-308D-3902-36C4E7F22DEB}"/>
              </a:ext>
            </a:extLst>
          </p:cNvPr>
          <p:cNvSpPr/>
          <p:nvPr/>
        </p:nvSpPr>
        <p:spPr>
          <a:xfrm rot="16200000">
            <a:off x="11001375" y="5730532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3A5B987-6763-66D5-9B50-4B18531E85CA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3A701AAE-5C9E-4C78-0B7A-BFDFF666DDDA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FBCA032-97A5-88E4-6949-5C3B5384FD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画着卡通人物&#10;&#10;中度可信度描述已自动生成">
            <a:extLst>
              <a:ext uri="{FF2B5EF4-FFF2-40B4-BE49-F238E27FC236}">
                <a16:creationId xmlns:a16="http://schemas.microsoft.com/office/drawing/2014/main" id="{D6E05EF8-B448-C39F-E9E1-E7397C2C7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05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A04B8-2A3E-9F26-80D6-5B1824964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D2F6EB6B-5718-2088-84AF-69B969A72550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9BF914-68CA-478C-2CA3-49BA0B9ADAAA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使用属性显示数据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83406B0-A7AD-D6A3-9D18-5BEF77E13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94D4C64-437C-DB0A-9C82-02349FB609C2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9D4A5F9-4B9D-6DA7-D3B9-CA212D35099D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CD84368-048A-3800-676D-9693BD4AA07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0A40ECFE-54CF-D827-E069-DAC41F6B6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86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17C26F-7FE5-E4CA-2808-EDBE38C94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8E23EBB1-8867-F142-C494-6273E853E171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67AA59-17A7-0F4A-9F94-DF99B467FC0E}"/>
              </a:ext>
            </a:extLst>
          </p:cNvPr>
          <p:cNvSpPr txBox="1"/>
          <p:nvPr/>
        </p:nvSpPr>
        <p:spPr>
          <a:xfrm>
            <a:off x="1699553" y="1712405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使用属性显示数据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6B3A3D54-3860-BA9A-A41E-382D63890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2110B96-33AD-E001-152A-1A005E1137B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26B9508-E2ED-C258-D3C0-1746A3769350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D75AC27-2E73-5109-A955-2C7F5039C3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710C52A1-C37D-DA0C-852B-F1486BF22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  <p:pic>
        <p:nvPicPr>
          <p:cNvPr id="2050" name="Picture 2" descr="Diagram showing 3 variations of a button component: Primary, Secondary, and Disabled">
            <a:extLst>
              <a:ext uri="{FF2B5EF4-FFF2-40B4-BE49-F238E27FC236}">
                <a16:creationId xmlns:a16="http://schemas.microsoft.com/office/drawing/2014/main" id="{295F16B7-1E2E-8821-9F57-2DE337483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972" y="3390680"/>
            <a:ext cx="9548037" cy="170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988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3F1C59-3F77-27C8-B855-E857DC009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5456EC2E-826E-1D19-A483-29135BFFF030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055DB2-CDB6-F7F9-AC54-B1EEC380EFB7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使用属性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A50D764-4B64-9774-30A8-8240C30E8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FC822A7-35CA-CB6E-AA2E-AC8DAFEDF1AD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AECC82A-654F-9112-2C98-E52F341ACEB0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C03749B-A53F-7398-C6D5-E60936AB2F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842CC2FE-3630-1E78-E069-2E1683965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488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1FDC1B-4132-4C36-DE79-C919A9B86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C608016A-58E7-EEC4-0D7F-E6DFF3793FC3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F2539D-26FC-9BFA-B2A1-3A1C33AA5B44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在 </a:t>
            </a:r>
            <a:r>
              <a:rPr lang="en-US" altLang="zh-CN" sz="6000" dirty="0">
                <a:latin typeface="+mj-ea"/>
                <a:ea typeface="+mj-ea"/>
              </a:rPr>
              <a:t>JSX </a:t>
            </a:r>
            <a:r>
              <a:rPr lang="zh-CN" altLang="en-US" sz="6000" dirty="0">
                <a:latin typeface="+mj-ea"/>
                <a:ea typeface="+mj-ea"/>
              </a:rPr>
              <a:t>中使用变量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FEEBA229-0FD4-557F-EED2-CB0D87893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74B63740-E536-E178-DFA0-6654678F6C0C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55F758B-C021-3AB0-9F29-C30AF06C9744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21100A2-016E-9180-0AE8-446B643938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93A8EA4E-6511-25E1-81A4-2319801E4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06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CF2810-BAEE-F46C-A47F-614F151DB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7D23D0DC-7CFA-C814-E3A1-49A97A47E8A2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8D28E8-C5D2-5B38-5DA2-5CE65F1EB152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遍历列表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255B3B3A-4F95-46B3-9161-8B5E1E2A7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D008484-200E-1490-F563-5200F7F8F733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7687E8B-AB90-B6A5-2276-BBE936B5FE42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01DB8DA-8692-FF10-032A-B072F84A03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B1D3211E-5287-F436-18C4-CB96AFC25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75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E22AE2-A361-0DC8-78D7-168B14CE0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CE352C29-CA08-D308-D782-EE21A1E8C44E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BBFC07-FBA6-B38D-8423-499EF172A7EE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添加交互性与状态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EE237A1E-8733-6763-B23F-709F1EE5C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363F43D-73BB-4B3B-61BC-E0AE97972E70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EE90550-5B04-8CB7-7EF8-FB931F74443D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FB6CF5A-2381-6BF8-2FD3-3329335A365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9CE8AAA2-8B0E-73F7-92E6-376370534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05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98736B-85BF-7708-7A99-14519A6F0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1D60311B-67B1-7ED9-9385-0BAC5068ABB3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F41D1F-68CB-6F3B-18C6-8480B07AD297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监听事件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7804A0E-2365-BF87-0551-C99D296DD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C034BB0-B32D-956A-9956-C50914617D8A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F720DB6-A1AB-4C13-52A4-2F9629A6A2FC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2CA032E-4A2B-8514-7CF5-211968C1BF7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3804C934-666D-9887-89CE-F69CBB000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31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E45BC1-99D5-6893-990C-E505232EA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87CF2BB7-21CB-A2D1-85F9-6319FB2AA62B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A43A58-C001-8D14-4163-9E77AC059B3B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处理事件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B74C49D1-C6B2-853D-05B9-B68AB76A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62FB157-766C-D607-D6B2-7D0A0B894A65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4F8ABEE-4E48-4429-AB91-62909DDF2782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0F90252-3720-1B4E-8E53-77C96DEA8A0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24C1D3A6-644F-8961-9DAC-ECEE5E20C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8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936391-5DEF-D32D-D90D-13689B052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4D388543-0D88-E823-8691-CFAC91C62BC6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74316E-D084-9A0B-961E-231439B40191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状态和钩子（</a:t>
            </a:r>
            <a:r>
              <a:rPr lang="en-US" altLang="zh-CN" sz="6000" dirty="0">
                <a:latin typeface="+mj-ea"/>
                <a:ea typeface="+mj-ea"/>
              </a:rPr>
              <a:t>hooks</a:t>
            </a:r>
            <a:r>
              <a:rPr lang="zh-CN" altLang="en-US" sz="6000" dirty="0">
                <a:latin typeface="+mj-ea"/>
                <a:ea typeface="+mj-ea"/>
              </a:rPr>
              <a:t>）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31EA5C7-8201-5637-BAF0-39B3E1A95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D2977EF-BA6A-EAC7-F7AD-F178FEC1889C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FB05EB3-4573-83C4-47BE-B3CBDFD066EC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C4C445A-5156-1664-E0E0-E91CC9D05D0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00A376FA-08DE-4D85-3B32-BAA56B6DB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33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42959C-A03F-9A34-3853-CF1832E98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6512409D-8A0D-283C-413B-CB28BAD38165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C3A1CC-0711-0EC4-EE8F-670DD153C804}"/>
              </a:ext>
            </a:extLst>
          </p:cNvPr>
          <p:cNvSpPr txBox="1"/>
          <p:nvPr/>
        </p:nvSpPr>
        <p:spPr>
          <a:xfrm>
            <a:off x="1699562" y="1208510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状态和钩子（</a:t>
            </a:r>
            <a:r>
              <a:rPr lang="en-US" altLang="zh-CN" sz="6000" dirty="0">
                <a:latin typeface="+mj-ea"/>
                <a:ea typeface="+mj-ea"/>
              </a:rPr>
              <a:t>hooks</a:t>
            </a:r>
            <a:r>
              <a:rPr lang="zh-CN" altLang="en-US" sz="6000" dirty="0">
                <a:latin typeface="+mj-ea"/>
                <a:ea typeface="+mj-ea"/>
              </a:rPr>
              <a:t>）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25B9110-03B1-F42D-363A-C8E1CC098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7127D247-D816-E068-2432-20A928737924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4D2FB4F-9206-5215-17CE-A8DB516BECC3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0603D50-BD47-DF97-C925-A56B637C3C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C40F916C-D8C3-5844-B4E5-D3E722222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  <p:pic>
        <p:nvPicPr>
          <p:cNvPr id="3074" name="Picture 2" descr="Two different examples of state: 1. A toggle button that can be selected or unselected. 2. A like button that can be clicked multiple times.">
            <a:extLst>
              <a:ext uri="{FF2B5EF4-FFF2-40B4-BE49-F238E27FC236}">
                <a16:creationId xmlns:a16="http://schemas.microsoft.com/office/drawing/2014/main" id="{A8EF81FA-2198-B5E8-9220-DD6E56A2F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18" y="2506035"/>
            <a:ext cx="8317558" cy="371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6040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9919EA-D458-50DC-E221-6BD6304B5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66EB81E2-E98B-0BEE-00D5-77CB050842D9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31855-7860-409C-9BE0-734138DC13ED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React </a:t>
            </a:r>
            <a:r>
              <a:rPr lang="zh-CN" altLang="en-US" sz="6000" dirty="0">
                <a:latin typeface="+mj-ea"/>
                <a:ea typeface="+mj-ea"/>
              </a:rPr>
              <a:t>核心概念</a:t>
            </a: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ACBF2635-CD6F-2918-191D-A45E40452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91A7694-9AC4-2DF3-8B75-9CB44F17575A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1E487BC-8C28-F5B5-CF68-AE48E4E36BBF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273B80B-BF39-8FCC-6E39-E56683EF61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画着卡通人物&#10;&#10;中度可信度描述已自动生成">
            <a:extLst>
              <a:ext uri="{FF2B5EF4-FFF2-40B4-BE49-F238E27FC236}">
                <a16:creationId xmlns:a16="http://schemas.microsoft.com/office/drawing/2014/main" id="{74C59203-0F41-F044-C46A-59F66A1E7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939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790C67-3287-97E3-FA6D-7E818D220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4DBC5FFB-DB74-C37C-CB18-2DE22D90267A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06A9A6-6B10-8E4F-512E-22CDF3B555B7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从 </a:t>
            </a:r>
            <a:r>
              <a:rPr lang="en-US" altLang="zh-CN" sz="6000" dirty="0">
                <a:latin typeface="+mj-ea"/>
                <a:ea typeface="+mj-ea"/>
              </a:rPr>
              <a:t>React </a:t>
            </a:r>
            <a:r>
              <a:rPr lang="zh-CN" altLang="en-US" sz="6000" dirty="0">
                <a:latin typeface="+mj-ea"/>
                <a:ea typeface="+mj-ea"/>
              </a:rPr>
              <a:t>到 </a:t>
            </a:r>
            <a:r>
              <a:rPr lang="en-US" altLang="zh-CN" sz="6000" dirty="0">
                <a:latin typeface="+mj-ea"/>
                <a:ea typeface="+mj-ea"/>
              </a:rPr>
              <a:t>Next.js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81BE8DA-DEBB-9746-1623-2986F8BD0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9827F67-ED63-AE27-BCE7-EE33C30672B6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530F3E2-E851-A01A-6820-3DC632F1686C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420AB17-B3B5-42C0-7405-98A8619ECD4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43189EC7-5363-FDD0-7AFD-7F852B56A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33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BCAFA9-981D-9A80-BEEE-CB110E6D1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52D18F-55CB-2DDF-C74F-B706B575F3DB}"/>
              </a:ext>
            </a:extLst>
          </p:cNvPr>
          <p:cNvSpPr txBox="1"/>
          <p:nvPr/>
        </p:nvSpPr>
        <p:spPr>
          <a:xfrm>
            <a:off x="-381000" y="49504"/>
            <a:ext cx="12851195" cy="758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University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 err="1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Campus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F7F7F7">
                  <a:alpha val="5000"/>
                </a:srgbClr>
              </a:solidFill>
              <a:effectLst/>
              <a:uLnTx/>
              <a:uFillTx/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303D656F-DF23-FA1E-249A-EC49545F3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C49B02B-3D1F-1380-F925-F3556F2DC580}"/>
              </a:ext>
            </a:extLst>
          </p:cNvPr>
          <p:cNvCxnSpPr>
            <a:cxnSpLocks/>
          </p:cNvCxnSpPr>
          <p:nvPr/>
        </p:nvCxnSpPr>
        <p:spPr>
          <a:xfrm>
            <a:off x="779642" y="3044490"/>
            <a:ext cx="891996" cy="0"/>
          </a:xfrm>
          <a:prstGeom prst="line">
            <a:avLst/>
          </a:prstGeom>
          <a:ln w="19050"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7953C58F-5103-D427-847C-D9A412DC385F}"/>
              </a:ext>
            </a:extLst>
          </p:cNvPr>
          <p:cNvSpPr txBox="1"/>
          <p:nvPr/>
        </p:nvSpPr>
        <p:spPr>
          <a:xfrm>
            <a:off x="670103" y="2028827"/>
            <a:ext cx="8636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+mj-ea"/>
                <a:ea typeface="+mj-ea"/>
              </a:rPr>
              <a:t>从 </a:t>
            </a:r>
            <a:r>
              <a:rPr lang="en-US" altLang="zh-CN" sz="6000" dirty="0">
                <a:latin typeface="+mj-ea"/>
                <a:ea typeface="+mj-ea"/>
              </a:rPr>
              <a:t>React </a:t>
            </a:r>
            <a:r>
              <a:rPr lang="zh-CN" altLang="en-US" sz="6000" dirty="0">
                <a:latin typeface="+mj-ea"/>
                <a:ea typeface="+mj-ea"/>
              </a:rPr>
              <a:t>到 </a:t>
            </a:r>
            <a:r>
              <a:rPr lang="en-US" altLang="zh-CN" sz="6000" dirty="0">
                <a:latin typeface="+mj-ea"/>
                <a:ea typeface="+mj-ea"/>
              </a:rPr>
              <a:t>Next.js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A0B2AE4-BEA7-B3A1-04F7-B4297829F8DA}"/>
              </a:ext>
            </a:extLst>
          </p:cNvPr>
          <p:cNvSpPr txBox="1"/>
          <p:nvPr/>
        </p:nvSpPr>
        <p:spPr>
          <a:xfrm>
            <a:off x="670104" y="3157865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ea"/>
              </a:rPr>
              <a:t>zzzhizhi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922CF98-F81A-B75D-F0F9-E2E4E5E585D8}"/>
              </a:ext>
            </a:extLst>
          </p:cNvPr>
          <p:cNvSpPr txBox="1"/>
          <p:nvPr/>
        </p:nvSpPr>
        <p:spPr>
          <a:xfrm>
            <a:off x="948711" y="1613266"/>
            <a:ext cx="6038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Next.js </a:t>
            </a:r>
            <a:r>
              <a:rPr lang="zh-CN" altLang="en-US" sz="1100" dirty="0"/>
              <a:t>全栈应用开发 </a:t>
            </a:r>
            <a:r>
              <a:rPr lang="en-US" altLang="zh-CN" sz="1100" dirty="0"/>
              <a:t>(2)</a:t>
            </a:r>
            <a:endParaRPr lang="zh-CN" altLang="en-US" sz="11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A6EFC2F-190B-A7B9-63BA-59D930BAC1AD}"/>
              </a:ext>
            </a:extLst>
          </p:cNvPr>
          <p:cNvSpPr/>
          <p:nvPr/>
        </p:nvSpPr>
        <p:spPr>
          <a:xfrm>
            <a:off x="779642" y="1659537"/>
            <a:ext cx="169069" cy="1690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L 形 26">
            <a:extLst>
              <a:ext uri="{FF2B5EF4-FFF2-40B4-BE49-F238E27FC236}">
                <a16:creationId xmlns:a16="http://schemas.microsoft.com/office/drawing/2014/main" id="{09852624-CA0C-1B87-5B29-000287C18C33}"/>
              </a:ext>
            </a:extLst>
          </p:cNvPr>
          <p:cNvSpPr/>
          <p:nvPr/>
        </p:nvSpPr>
        <p:spPr>
          <a:xfrm rot="16200000">
            <a:off x="11001375" y="5730532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4A33066-FAF0-F945-CCD8-80846527680E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72EB85F-0065-0B0D-0506-910614E82BAC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0FD428B-5610-96A7-7FE8-FDE6E9D62E2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画着卡通人物&#10;&#10;中度可信度描述已自动生成">
            <a:extLst>
              <a:ext uri="{FF2B5EF4-FFF2-40B4-BE49-F238E27FC236}">
                <a16:creationId xmlns:a16="http://schemas.microsoft.com/office/drawing/2014/main" id="{B5ADC9B3-96B6-1F64-4E21-9E8F00A0A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8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75DE60-5B70-E660-055C-2630EA1EB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EF002537-7F57-8A23-52ED-0D947A647D5A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F658A0-EAF5-C11D-93AB-A92F5FED763A}"/>
              </a:ext>
            </a:extLst>
          </p:cNvPr>
          <p:cNvSpPr txBox="1"/>
          <p:nvPr/>
        </p:nvSpPr>
        <p:spPr>
          <a:xfrm>
            <a:off x="1699562" y="1964236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React </a:t>
            </a:r>
            <a:r>
              <a:rPr lang="zh-CN" altLang="en-US" sz="6000" dirty="0">
                <a:latin typeface="+mj-ea"/>
                <a:ea typeface="+mj-ea"/>
              </a:rPr>
              <a:t>核心概念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3D4381-9DF7-B050-3F88-557882758A92}"/>
              </a:ext>
            </a:extLst>
          </p:cNvPr>
          <p:cNvSpPr txBox="1"/>
          <p:nvPr/>
        </p:nvSpPr>
        <p:spPr>
          <a:xfrm>
            <a:off x="797717" y="3155086"/>
            <a:ext cx="10596562" cy="219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	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组件（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component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）</a:t>
            </a:r>
            <a:endParaRPr lang="en-US" altLang="zh-CN" sz="24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属性（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prop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）</a:t>
            </a:r>
            <a:endParaRPr lang="en-US" altLang="zh-CN" sz="24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状态（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state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）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535A5CB-6354-ECE8-E4FB-667324894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AEAAB86-3092-0465-DA7D-09EC84FAE15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0D53B64-A2F1-3B27-0368-5AEEA5540D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4928586-86E7-1EE1-BA8B-34B400DC3D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D8F82491-E138-1CF1-1A42-FBC98390F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76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C9146-51EF-68E2-9A55-DBF26428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FCE597B0-CE1E-F42C-EBCC-D1F5D7085835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A07E27-71D4-A257-5B63-69B665EBF7B0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使用组件构建 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D7B8F2F-E8D2-8EE3-A9B0-DFA406B00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0C228E3-171A-E669-FB60-4229F12D1EA0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AAF65E0-8AC9-18FC-5320-348ABC662F2A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51B759F-3012-10EF-98E4-39D5E00086C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9DB14527-76CF-56E6-41EC-F65EFAD3E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74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D679A4-C693-BBC4-6341-DAFBC18D3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913074DF-2284-9961-7BA0-0D31466FB88E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FC6946-FE3E-365B-E230-751B711447FF}"/>
              </a:ext>
            </a:extLst>
          </p:cNvPr>
          <p:cNvSpPr txBox="1"/>
          <p:nvPr/>
        </p:nvSpPr>
        <p:spPr>
          <a:xfrm>
            <a:off x="1699562" y="1208510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使用组件构建 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F19294BC-AF76-096B-F0F9-376BF604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D9BB6D1-C28F-883F-D96C-2F4BDAC72447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E84EC69-FA8D-D752-6684-56E2FB030F4D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C6A8B62-CB12-F361-DFE4-1A6B28BB1E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87515BFF-9042-B648-4571-B0FAC3345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  <p:pic>
        <p:nvPicPr>
          <p:cNvPr id="4098" name="Picture 2" descr="一个由图片、文本和按钮等 3 个更小组件组成的媒体组件示例">
            <a:extLst>
              <a:ext uri="{FF2B5EF4-FFF2-40B4-BE49-F238E27FC236}">
                <a16:creationId xmlns:a16="http://schemas.microsoft.com/office/drawing/2014/main" id="{D0044CED-85B6-DE04-AA26-55D0B700A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13" y="2506035"/>
            <a:ext cx="7442367" cy="371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346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D44952-58FE-F74C-C85B-26B100A13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C4EFAC09-72FC-887E-F3A6-0E39C5A77226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AE316B-4057-EED6-8BC6-8927FAABCBFC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创建组件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6B410C4-E5A8-1003-4B79-AADC0A1F3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B6276927-1113-8C28-7221-77964C770509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62FCE59-FE8A-D00E-9BCF-BC890A33AF25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9655791-E2B8-FDDA-EAB7-BF5CD47CBE3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3AF33FE2-DE41-B61A-877D-6F97CC50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13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AF2545-25C9-FC20-4D23-6E48CC0CA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8F87EE64-F94A-75CA-49A4-E19DC296D8F4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ADBD94-D064-219E-6739-36B6F5DE9059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嵌套组件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11B5884-9579-B28E-8834-926D26855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19DC02B-5280-5217-76C3-FFE6C0B6FAF4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15D3BFE-222D-980F-F0E8-1E0996399679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9C813D5-6314-DCC1-B61B-AAC1986AA43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912EB813-12D1-47BE-7D8C-75CC9A257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4EAEA6-3B77-8C53-C021-376E2DEA3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98CDAF9E-BF97-A986-1920-180CDAD73159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9A845F-9825-D1DD-34CD-6D4823312CF4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组件树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C6CFC594-6C68-54BC-FBDB-45D7059BC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CF7DF81-B8AB-4A08-7E1B-DF161D531205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878BD3F-E8B5-9B63-1EA3-9395A1657C04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710C521-F2D6-3BC6-158C-66A2E74A029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2AD26859-DCD4-F09B-F151-1E83C8D41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615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5DD9C-A04F-0A9C-2C74-41C5C7DBA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BAB6D7FE-E726-85FE-1794-AE2FC70CC9D5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7ED8C4-95AC-773D-4217-D87E563156BC}"/>
              </a:ext>
            </a:extLst>
          </p:cNvPr>
          <p:cNvSpPr txBox="1"/>
          <p:nvPr/>
        </p:nvSpPr>
        <p:spPr>
          <a:xfrm>
            <a:off x="1699562" y="1208510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组件树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86CC460-B06C-F684-8E39-B4ED7D194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488D2DB-DA5E-6438-4B87-CD4D6517F9A7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0AA2B5B-CA23-CC26-F3C6-7BCCB61D4D1B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E9BA2CF-29B5-4E25-65B7-E586923D57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D420A0AA-2F89-FDA0-922C-C9E98A831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  <p:pic>
        <p:nvPicPr>
          <p:cNvPr id="1028" name="Picture 4" descr="组件树展示了组件如何相互嵌套">
            <a:extLst>
              <a:ext uri="{FF2B5EF4-FFF2-40B4-BE49-F238E27FC236}">
                <a16:creationId xmlns:a16="http://schemas.microsoft.com/office/drawing/2014/main" id="{618836FB-494A-DBA0-003B-48D3EBDC1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38" y="2506035"/>
            <a:ext cx="9623319" cy="371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228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西科色板">
      <a:dk1>
        <a:srgbClr val="0C0C0C"/>
      </a:dk1>
      <a:lt1>
        <a:srgbClr val="F7F7F7"/>
      </a:lt1>
      <a:dk2>
        <a:srgbClr val="0E2841"/>
      </a:dk2>
      <a:lt2>
        <a:srgbClr val="E8E8E8"/>
      </a:lt2>
      <a:accent1>
        <a:srgbClr val="37090C"/>
      </a:accent1>
      <a:accent2>
        <a:srgbClr val="111532"/>
      </a:accent2>
      <a:accent3>
        <a:srgbClr val="1C2B04"/>
      </a:accent3>
      <a:accent4>
        <a:srgbClr val="C1540F"/>
      </a:accent4>
      <a:accent5>
        <a:srgbClr val="1B0033"/>
      </a:accent5>
      <a:accent6>
        <a:srgbClr val="221300"/>
      </a:accent6>
      <a:hlink>
        <a:srgbClr val="06B0FF"/>
      </a:hlink>
      <a:folHlink>
        <a:srgbClr val="FF8C00"/>
      </a:folHlink>
    </a:clrScheme>
    <a:fontScheme name="_EL">
      <a:majorFont>
        <a:latin typeface="Ubuntu"/>
        <a:ea typeface="HarmonyOS Sans SC Black"/>
        <a:cs typeface=""/>
      </a:majorFont>
      <a:minorFont>
        <a:latin typeface="JetBrains Mono Medium"/>
        <a:ea typeface="HarmonyOS Sans SC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1" id="{2AA484E6-5D9E-4DD5-8F59-7011DAB49AB2}" vid="{F74F4452-08D8-4D20-95C0-7AE88317C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西科</Template>
  <TotalTime>82</TotalTime>
  <Words>121</Words>
  <Application>Microsoft Office PowerPoint</Application>
  <PresentationFormat>宽屏</PresentationFormat>
  <Paragraphs>38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HarmonyOS Sans SC Black</vt:lpstr>
      <vt:lpstr>HarmonyOS Sans SC Light</vt:lpstr>
      <vt:lpstr>HarmonyOS Sans SC Medium</vt:lpstr>
      <vt:lpstr>Arial</vt:lpstr>
      <vt:lpstr>JetBrains Mono Medium</vt:lpstr>
      <vt:lpstr>Ubuntu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Wenshuo</dc:creator>
  <cp:lastModifiedBy>Wenshuo</cp:lastModifiedBy>
  <cp:revision>7</cp:revision>
  <dcterms:created xsi:type="dcterms:W3CDTF">2025-02-13T14:05:55Z</dcterms:created>
  <dcterms:modified xsi:type="dcterms:W3CDTF">2025-02-13T15:38:31Z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2025-02-13T14:15:40Z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d7cab68d-e576-480b-920a-0823766335dc</vt:lpwstr>
  </property>
  <property fmtid="{D5CDD505-2E9C-101B-9397-08002B2CF9AE}" pid="7" name="MSIP_Label_defa4170-0d19-0005-0004-bc88714345d2_ActionId">
    <vt:lpwstr>c1bd92ee-219b-422a-94d5-a3c104c3b51a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